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  <a:srgbClr val="63035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ja lampic" userId="acd9cca3c4433170" providerId="LiveId" clId="{C0DF395D-7D0C-423A-8A42-58258208B08B}"/>
    <pc:docChg chg="undo custSel modSld modMainMaster">
      <pc:chgData name="vanja lampic" userId="acd9cca3c4433170" providerId="LiveId" clId="{C0DF395D-7D0C-423A-8A42-58258208B08B}" dt="2020-04-05T21:53:02.513" v="2632" actId="207"/>
      <pc:docMkLst>
        <pc:docMk/>
      </pc:docMkLst>
      <pc:sldChg chg="addSp delSp modSp setBg">
        <pc:chgData name="vanja lampic" userId="acd9cca3c4433170" providerId="LiveId" clId="{C0DF395D-7D0C-423A-8A42-58258208B08B}" dt="2020-04-05T20:40:44.543" v="23" actId="207"/>
        <pc:sldMkLst>
          <pc:docMk/>
          <pc:sldMk cId="0" sldId="256"/>
        </pc:sldMkLst>
        <pc:spChg chg="mod">
          <ac:chgData name="vanja lampic" userId="acd9cca3c4433170" providerId="LiveId" clId="{C0DF395D-7D0C-423A-8A42-58258208B08B}" dt="2020-04-05T20:40:44.543" v="23" actId="207"/>
          <ac:spMkLst>
            <pc:docMk/>
            <pc:sldMk cId="0" sldId="256"/>
            <ac:spMk id="2" creationId="{EA2DE973-46DD-4184-B337-7FDDD39889A1}"/>
          </ac:spMkLst>
        </pc:spChg>
        <pc:spChg chg="add del mod">
          <ac:chgData name="vanja lampic" userId="acd9cca3c4433170" providerId="LiveId" clId="{C0DF395D-7D0C-423A-8A42-58258208B08B}" dt="2020-04-05T20:40:22.856" v="20" actId="478"/>
          <ac:spMkLst>
            <pc:docMk/>
            <pc:sldMk cId="0" sldId="256"/>
            <ac:spMk id="4" creationId="{D25BA546-180B-4D41-BC86-9D315B5B5936}"/>
          </ac:spMkLst>
        </pc:spChg>
        <pc:spChg chg="add del mod">
          <ac:chgData name="vanja lampic" userId="acd9cca3c4433170" providerId="LiveId" clId="{C0DF395D-7D0C-423A-8A42-58258208B08B}" dt="2020-04-05T20:40:32.099" v="21" actId="13926"/>
          <ac:spMkLst>
            <pc:docMk/>
            <pc:sldMk cId="0" sldId="256"/>
            <ac:spMk id="2052" creationId="{00000000-0000-0000-0000-000000000000}"/>
          </ac:spMkLst>
        </pc:spChg>
      </pc:sldChg>
      <pc:sldChg chg="modSp setBg">
        <pc:chgData name="vanja lampic" userId="acd9cca3c4433170" providerId="LiveId" clId="{C0DF395D-7D0C-423A-8A42-58258208B08B}" dt="2020-04-05T20:42:04.068" v="61" actId="207"/>
        <pc:sldMkLst>
          <pc:docMk/>
          <pc:sldMk cId="0" sldId="257"/>
        </pc:sldMkLst>
        <pc:spChg chg="mod">
          <ac:chgData name="vanja lampic" userId="acd9cca3c4433170" providerId="LiveId" clId="{C0DF395D-7D0C-423A-8A42-58258208B08B}" dt="2020-04-05T20:42:04.068" v="61" actId="207"/>
          <ac:spMkLst>
            <pc:docMk/>
            <pc:sldMk cId="0" sldId="257"/>
            <ac:spMk id="5122" creationId="{00000000-0000-0000-0000-000000000000}"/>
          </ac:spMkLst>
        </pc:spChg>
      </pc:sldChg>
      <pc:sldChg chg="modSp setBg">
        <pc:chgData name="vanja lampic" userId="acd9cca3c4433170" providerId="LiveId" clId="{C0DF395D-7D0C-423A-8A42-58258208B08B}" dt="2020-04-05T20:52:38.462" v="607" actId="2711"/>
        <pc:sldMkLst>
          <pc:docMk/>
          <pc:sldMk cId="0" sldId="258"/>
        </pc:sldMkLst>
        <pc:spChg chg="mod">
          <ac:chgData name="vanja lampic" userId="acd9cca3c4433170" providerId="LiveId" clId="{C0DF395D-7D0C-423A-8A42-58258208B08B}" dt="2020-04-05T20:52:38.462" v="607" actId="2711"/>
          <ac:spMkLst>
            <pc:docMk/>
            <pc:sldMk cId="0" sldId="258"/>
            <ac:spMk id="409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1:07.840" v="24" actId="207"/>
          <ac:spMkLst>
            <pc:docMk/>
            <pc:sldMk cId="0" sldId="258"/>
            <ac:spMk id="7170" creationId="{00000000-0000-0000-0000-000000000000}"/>
          </ac:spMkLst>
        </pc:spChg>
      </pc:sldChg>
      <pc:sldChg chg="modSp setBg">
        <pc:chgData name="vanja lampic" userId="acd9cca3c4433170" providerId="LiveId" clId="{C0DF395D-7D0C-423A-8A42-58258208B08B}" dt="2020-04-05T21:37:24.148" v="2596" actId="207"/>
        <pc:sldMkLst>
          <pc:docMk/>
          <pc:sldMk cId="0" sldId="259"/>
        </pc:sldMkLst>
        <pc:spChg chg="mod">
          <ac:chgData name="vanja lampic" userId="acd9cca3c4433170" providerId="LiveId" clId="{C0DF395D-7D0C-423A-8A42-58258208B08B}" dt="2020-04-05T21:37:24.148" v="2596" actId="207"/>
          <ac:spMkLst>
            <pc:docMk/>
            <pc:sldMk cId="0" sldId="259"/>
            <ac:spMk id="2" creationId="{7E83158F-0690-4873-BFB1-3FFD136D94EF}"/>
          </ac:spMkLst>
        </pc:spChg>
        <pc:spChg chg="mod">
          <ac:chgData name="vanja lampic" userId="acd9cca3c4433170" providerId="LiveId" clId="{C0DF395D-7D0C-423A-8A42-58258208B08B}" dt="2020-04-05T20:41:54.358" v="60" actId="6549"/>
          <ac:spMkLst>
            <pc:docMk/>
            <pc:sldMk cId="0" sldId="259"/>
            <ac:spMk id="512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2:23.058" v="64" actId="207"/>
          <ac:spMkLst>
            <pc:docMk/>
            <pc:sldMk cId="0" sldId="259"/>
            <ac:spMk id="8194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0:52:23.815" v="605" actId="2711"/>
        <pc:sldMkLst>
          <pc:docMk/>
          <pc:sldMk cId="0" sldId="260"/>
        </pc:sldMkLst>
        <pc:spChg chg="mod">
          <ac:chgData name="vanja lampic" userId="acd9cca3c4433170" providerId="LiveId" clId="{C0DF395D-7D0C-423A-8A42-58258208B08B}" dt="2020-04-05T20:52:23.815" v="605" actId="2711"/>
          <ac:spMkLst>
            <pc:docMk/>
            <pc:sldMk cId="0" sldId="260"/>
            <ac:spMk id="614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2:47.821" v="87" actId="207"/>
          <ac:spMkLst>
            <pc:docMk/>
            <pc:sldMk cId="0" sldId="260"/>
            <ac:spMk id="9218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0:42:50.790" v="88" actId="478"/>
          <ac:picMkLst>
            <pc:docMk/>
            <pc:sldMk cId="0" sldId="260"/>
            <ac:picMk id="77826" creationId="{00000000-0000-0000-0000-000000000000}"/>
          </ac:picMkLst>
        </pc:picChg>
      </pc:sldChg>
      <pc:sldChg chg="modSp setBg">
        <pc:chgData name="vanja lampic" userId="acd9cca3c4433170" providerId="LiveId" clId="{C0DF395D-7D0C-423A-8A42-58258208B08B}" dt="2020-04-05T20:44:15.524" v="184" actId="14100"/>
        <pc:sldMkLst>
          <pc:docMk/>
          <pc:sldMk cId="0" sldId="261"/>
        </pc:sldMkLst>
        <pc:spChg chg="mod">
          <ac:chgData name="vanja lampic" userId="acd9cca3c4433170" providerId="LiveId" clId="{C0DF395D-7D0C-423A-8A42-58258208B08B}" dt="2020-04-05T20:44:15.524" v="184" actId="14100"/>
          <ac:spMkLst>
            <pc:docMk/>
            <pc:sldMk cId="0" sldId="261"/>
            <ac:spMk id="717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3:31.965" v="132" actId="207"/>
          <ac:spMkLst>
            <pc:docMk/>
            <pc:sldMk cId="0" sldId="261"/>
            <ac:spMk id="10242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38:51.003" v="2608" actId="20577"/>
        <pc:sldMkLst>
          <pc:docMk/>
          <pc:sldMk cId="0" sldId="262"/>
        </pc:sldMkLst>
        <pc:spChg chg="mod">
          <ac:chgData name="vanja lampic" userId="acd9cca3c4433170" providerId="LiveId" clId="{C0DF395D-7D0C-423A-8A42-58258208B08B}" dt="2020-04-05T21:38:51.003" v="2608" actId="20577"/>
          <ac:spMkLst>
            <pc:docMk/>
            <pc:sldMk cId="0" sldId="262"/>
            <ac:spMk id="819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4:22.681" v="185" actId="207"/>
          <ac:spMkLst>
            <pc:docMk/>
            <pc:sldMk cId="0" sldId="262"/>
            <ac:spMk id="11266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0:44:25.022" v="186" actId="478"/>
          <ac:picMkLst>
            <pc:docMk/>
            <pc:sldMk cId="0" sldId="262"/>
            <ac:picMk id="73730" creationId="{00000000-0000-0000-0000-000000000000}"/>
          </ac:picMkLst>
        </pc:picChg>
      </pc:sldChg>
      <pc:sldChg chg="addSp modSp setBg modAnim">
        <pc:chgData name="vanja lampic" userId="acd9cca3c4433170" providerId="LiveId" clId="{C0DF395D-7D0C-423A-8A42-58258208B08B}" dt="2020-04-05T20:52:06.389" v="603" actId="2711"/>
        <pc:sldMkLst>
          <pc:docMk/>
          <pc:sldMk cId="0" sldId="263"/>
        </pc:sldMkLst>
        <pc:spChg chg="mod">
          <ac:chgData name="vanja lampic" userId="acd9cca3c4433170" providerId="LiveId" clId="{C0DF395D-7D0C-423A-8A42-58258208B08B}" dt="2020-04-05T20:52:06.389" v="603" actId="2711"/>
          <ac:spMkLst>
            <pc:docMk/>
            <pc:sldMk cId="0" sldId="263"/>
            <ac:spMk id="921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5:33.072" v="306" actId="207"/>
          <ac:spMkLst>
            <pc:docMk/>
            <pc:sldMk cId="0" sldId="263"/>
            <ac:spMk id="12290" creationId="{00000000-0000-0000-0000-000000000000}"/>
          </ac:spMkLst>
        </pc:spChg>
        <pc:picChg chg="add mod">
          <ac:chgData name="vanja lampic" userId="acd9cca3c4433170" providerId="LiveId" clId="{C0DF395D-7D0C-423A-8A42-58258208B08B}" dt="2020-04-05T20:48:39.273" v="380" actId="1440"/>
          <ac:picMkLst>
            <pc:docMk/>
            <pc:sldMk cId="0" sldId="263"/>
            <ac:picMk id="5" creationId="{82850841-7174-467F-B75C-B645A4A41ED3}"/>
          </ac:picMkLst>
        </pc:picChg>
        <pc:picChg chg="add mod">
          <ac:chgData name="vanja lampic" userId="acd9cca3c4433170" providerId="LiveId" clId="{C0DF395D-7D0C-423A-8A42-58258208B08B}" dt="2020-04-05T20:48:41.957" v="381" actId="1440"/>
          <ac:picMkLst>
            <pc:docMk/>
            <pc:sldMk cId="0" sldId="263"/>
            <ac:picMk id="6" creationId="{DB09F27F-E824-4778-BA90-2C088EA9FB5A}"/>
          </ac:picMkLst>
        </pc:picChg>
      </pc:sldChg>
      <pc:sldChg chg="delSp modSp setBg">
        <pc:chgData name="vanja lampic" userId="acd9cca3c4433170" providerId="LiveId" clId="{C0DF395D-7D0C-423A-8A42-58258208B08B}" dt="2020-04-05T20:51:59.397" v="602" actId="2711"/>
        <pc:sldMkLst>
          <pc:docMk/>
          <pc:sldMk cId="0" sldId="264"/>
        </pc:sldMkLst>
        <pc:spChg chg="mod">
          <ac:chgData name="vanja lampic" userId="acd9cca3c4433170" providerId="LiveId" clId="{C0DF395D-7D0C-423A-8A42-58258208B08B}" dt="2020-04-05T20:51:59.397" v="602" actId="2711"/>
          <ac:spMkLst>
            <pc:docMk/>
            <pc:sldMk cId="0" sldId="264"/>
            <ac:spMk id="1024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8:48.568" v="382" actId="207"/>
          <ac:spMkLst>
            <pc:docMk/>
            <pc:sldMk cId="0" sldId="264"/>
            <ac:spMk id="13314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0:49:19.803" v="445" actId="478"/>
          <ac:picMkLst>
            <pc:docMk/>
            <pc:sldMk cId="0" sldId="264"/>
            <ac:picMk id="69634" creationId="{00000000-0000-0000-0000-000000000000}"/>
          </ac:picMkLst>
        </pc:picChg>
        <pc:picChg chg="del">
          <ac:chgData name="vanja lampic" userId="acd9cca3c4433170" providerId="LiveId" clId="{C0DF395D-7D0C-423A-8A42-58258208B08B}" dt="2020-04-05T20:49:19.803" v="445" actId="478"/>
          <ac:picMkLst>
            <pc:docMk/>
            <pc:sldMk cId="0" sldId="264"/>
            <ac:picMk id="69636" creationId="{00000000-0000-0000-0000-000000000000}"/>
          </ac:picMkLst>
        </pc:picChg>
        <pc:picChg chg="del">
          <ac:chgData name="vanja lampic" userId="acd9cca3c4433170" providerId="LiveId" clId="{C0DF395D-7D0C-423A-8A42-58258208B08B}" dt="2020-04-05T20:49:19.803" v="445" actId="478"/>
          <ac:picMkLst>
            <pc:docMk/>
            <pc:sldMk cId="0" sldId="264"/>
            <ac:picMk id="69638" creationId="{00000000-0000-0000-0000-000000000000}"/>
          </ac:picMkLst>
        </pc:picChg>
      </pc:sldChg>
      <pc:sldChg chg="addSp delSp modSp setBg modAnim">
        <pc:chgData name="vanja lampic" userId="acd9cca3c4433170" providerId="LiveId" clId="{C0DF395D-7D0C-423A-8A42-58258208B08B}" dt="2020-04-05T20:51:50.347" v="601" actId="2711"/>
        <pc:sldMkLst>
          <pc:docMk/>
          <pc:sldMk cId="0" sldId="265"/>
        </pc:sldMkLst>
        <pc:spChg chg="del mod">
          <ac:chgData name="vanja lampic" userId="acd9cca3c4433170" providerId="LiveId" clId="{C0DF395D-7D0C-423A-8A42-58258208B08B}" dt="2020-04-05T20:49:41.135" v="452" actId="478"/>
          <ac:spMkLst>
            <pc:docMk/>
            <pc:sldMk cId="0" sldId="265"/>
            <ac:spMk id="2" creationId="{EBA2FCDD-13CA-44F6-8F93-1CD01F225B07}"/>
          </ac:spMkLst>
        </pc:spChg>
        <pc:spChg chg="mod">
          <ac:chgData name="vanja lampic" userId="acd9cca3c4433170" providerId="LiveId" clId="{C0DF395D-7D0C-423A-8A42-58258208B08B}" dt="2020-04-05T20:51:50.347" v="601" actId="2711"/>
          <ac:spMkLst>
            <pc:docMk/>
            <pc:sldMk cId="0" sldId="265"/>
            <ac:spMk id="1126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49:33.980" v="449" actId="207"/>
          <ac:spMkLst>
            <pc:docMk/>
            <pc:sldMk cId="0" sldId="265"/>
            <ac:spMk id="14338" creationId="{00000000-0000-0000-0000-000000000000}"/>
          </ac:spMkLst>
        </pc:spChg>
        <pc:picChg chg="add mod">
          <ac:chgData name="vanja lampic" userId="acd9cca3c4433170" providerId="LiveId" clId="{C0DF395D-7D0C-423A-8A42-58258208B08B}" dt="2020-04-05T20:50:35.563" v="504" actId="1076"/>
          <ac:picMkLst>
            <pc:docMk/>
            <pc:sldMk cId="0" sldId="265"/>
            <ac:picMk id="6" creationId="{0675BDF6-2B2C-426B-8D7F-9AA8AB13C6E4}"/>
          </ac:picMkLst>
        </pc:picChg>
        <pc:picChg chg="add mod">
          <ac:chgData name="vanja lampic" userId="acd9cca3c4433170" providerId="LiveId" clId="{C0DF395D-7D0C-423A-8A42-58258208B08B}" dt="2020-04-05T20:50:33.646" v="503" actId="1076"/>
          <ac:picMkLst>
            <pc:docMk/>
            <pc:sldMk cId="0" sldId="265"/>
            <ac:picMk id="7" creationId="{9F3CD50A-FDB6-4A4B-8484-C26D6F6653D1}"/>
          </ac:picMkLst>
        </pc:picChg>
        <pc:picChg chg="add mod">
          <ac:chgData name="vanja lampic" userId="acd9cca3c4433170" providerId="LiveId" clId="{C0DF395D-7D0C-423A-8A42-58258208B08B}" dt="2020-04-05T20:50:37.432" v="505" actId="1076"/>
          <ac:picMkLst>
            <pc:docMk/>
            <pc:sldMk cId="0" sldId="265"/>
            <ac:picMk id="8" creationId="{3A339B59-A5FB-473F-9D20-C626EB85FDB4}"/>
          </ac:picMkLst>
        </pc:picChg>
      </pc:sldChg>
      <pc:sldChg chg="addSp delSp modSp setBg">
        <pc:chgData name="vanja lampic" userId="acd9cca3c4433170" providerId="LiveId" clId="{C0DF395D-7D0C-423A-8A42-58258208B08B}" dt="2020-04-05T20:51:34.749" v="600" actId="20577"/>
        <pc:sldMkLst>
          <pc:docMk/>
          <pc:sldMk cId="0" sldId="266"/>
        </pc:sldMkLst>
        <pc:spChg chg="mod">
          <ac:chgData name="vanja lampic" userId="acd9cca3c4433170" providerId="LiveId" clId="{C0DF395D-7D0C-423A-8A42-58258208B08B}" dt="2020-04-05T20:51:34.749" v="600" actId="20577"/>
          <ac:spMkLst>
            <pc:docMk/>
            <pc:sldMk cId="0" sldId="266"/>
            <ac:spMk id="1229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0:42.021" v="506" actId="207"/>
          <ac:spMkLst>
            <pc:docMk/>
            <pc:sldMk cId="0" sldId="266"/>
            <ac:spMk id="15362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0:50:52.012" v="509" actId="478"/>
          <ac:picMkLst>
            <pc:docMk/>
            <pc:sldMk cId="0" sldId="266"/>
            <ac:picMk id="6" creationId="{00000000-0000-0000-0000-000000000000}"/>
          </ac:picMkLst>
        </pc:picChg>
        <pc:picChg chg="del">
          <ac:chgData name="vanja lampic" userId="acd9cca3c4433170" providerId="LiveId" clId="{C0DF395D-7D0C-423A-8A42-58258208B08B}" dt="2020-04-05T20:50:45.946" v="508" actId="478"/>
          <ac:picMkLst>
            <pc:docMk/>
            <pc:sldMk cId="0" sldId="266"/>
            <ac:picMk id="7" creationId="{00000000-0000-0000-0000-000000000000}"/>
          </ac:picMkLst>
        </pc:picChg>
        <pc:picChg chg="add del mod">
          <ac:chgData name="vanja lampic" userId="acd9cca3c4433170" providerId="LiveId" clId="{C0DF395D-7D0C-423A-8A42-58258208B08B}" dt="2020-04-05T20:50:45.946" v="508" actId="478"/>
          <ac:picMkLst>
            <pc:docMk/>
            <pc:sldMk cId="0" sldId="266"/>
            <ac:picMk id="8" creationId="{ACECBC98-7515-4EFF-8456-50CDB3186F7F}"/>
          </ac:picMkLst>
        </pc:picChg>
        <pc:picChg chg="add del mod">
          <ac:chgData name="vanja lampic" userId="acd9cca3c4433170" providerId="LiveId" clId="{C0DF395D-7D0C-423A-8A42-58258208B08B}" dt="2020-04-05T20:50:45.946" v="508" actId="478"/>
          <ac:picMkLst>
            <pc:docMk/>
            <pc:sldMk cId="0" sldId="266"/>
            <ac:picMk id="9" creationId="{C2697466-6361-4B97-8F1B-B7B48A323BD1}"/>
          </ac:picMkLst>
        </pc:picChg>
        <pc:picChg chg="del">
          <ac:chgData name="vanja lampic" userId="acd9cca3c4433170" providerId="LiveId" clId="{C0DF395D-7D0C-423A-8A42-58258208B08B}" dt="2020-04-05T20:50:52.012" v="509" actId="478"/>
          <ac:picMkLst>
            <pc:docMk/>
            <pc:sldMk cId="0" sldId="266"/>
            <ac:picMk id="65538" creationId="{00000000-0000-0000-0000-000000000000}"/>
          </ac:picMkLst>
        </pc:picChg>
      </pc:sldChg>
      <pc:sldChg chg="addSp modSp setBg modAnim">
        <pc:chgData name="vanja lampic" userId="acd9cca3c4433170" providerId="LiveId" clId="{C0DF395D-7D0C-423A-8A42-58258208B08B}" dt="2020-04-05T20:54:01" v="660" actId="1076"/>
        <pc:sldMkLst>
          <pc:docMk/>
          <pc:sldMk cId="0" sldId="267"/>
        </pc:sldMkLst>
        <pc:spChg chg="mod">
          <ac:chgData name="vanja lampic" userId="acd9cca3c4433170" providerId="LiveId" clId="{C0DF395D-7D0C-423A-8A42-58258208B08B}" dt="2020-04-05T20:53:59.071" v="659" actId="6549"/>
          <ac:spMkLst>
            <pc:docMk/>
            <pc:sldMk cId="0" sldId="267"/>
            <ac:spMk id="1331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2:55.903" v="609" actId="207"/>
          <ac:spMkLst>
            <pc:docMk/>
            <pc:sldMk cId="0" sldId="267"/>
            <ac:spMk id="16386" creationId="{00000000-0000-0000-0000-000000000000}"/>
          </ac:spMkLst>
        </pc:spChg>
        <pc:picChg chg="add mod">
          <ac:chgData name="vanja lampic" userId="acd9cca3c4433170" providerId="LiveId" clId="{C0DF395D-7D0C-423A-8A42-58258208B08B}" dt="2020-04-05T20:54:01" v="660" actId="1076"/>
          <ac:picMkLst>
            <pc:docMk/>
            <pc:sldMk cId="0" sldId="267"/>
            <ac:picMk id="5" creationId="{EB4C3785-587E-4F96-AF4F-763855EDB359}"/>
          </ac:picMkLst>
        </pc:picChg>
      </pc:sldChg>
      <pc:sldChg chg="delSp modSp setBg">
        <pc:chgData name="vanja lampic" userId="acd9cca3c4433170" providerId="LiveId" clId="{C0DF395D-7D0C-423A-8A42-58258208B08B}" dt="2020-04-05T20:54:59.311" v="761" actId="20577"/>
        <pc:sldMkLst>
          <pc:docMk/>
          <pc:sldMk cId="0" sldId="268"/>
        </pc:sldMkLst>
        <pc:spChg chg="mod">
          <ac:chgData name="vanja lampic" userId="acd9cca3c4433170" providerId="LiveId" clId="{C0DF395D-7D0C-423A-8A42-58258208B08B}" dt="2020-04-05T20:54:59.311" v="761" actId="20577"/>
          <ac:spMkLst>
            <pc:docMk/>
            <pc:sldMk cId="0" sldId="268"/>
            <ac:spMk id="1433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4:05.865" v="661" actId="207"/>
          <ac:spMkLst>
            <pc:docMk/>
            <pc:sldMk cId="0" sldId="268"/>
            <ac:spMk id="17410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0:54:09.345" v="663" actId="478"/>
          <ac:picMkLst>
            <pc:docMk/>
            <pc:sldMk cId="0" sldId="268"/>
            <ac:picMk id="5" creationId="{00000000-0000-0000-0000-000000000000}"/>
          </ac:picMkLst>
        </pc:picChg>
      </pc:sldChg>
      <pc:sldChg chg="addSp modSp setBg">
        <pc:chgData name="vanja lampic" userId="acd9cca3c4433170" providerId="LiveId" clId="{C0DF395D-7D0C-423A-8A42-58258208B08B}" dt="2020-04-05T20:55:44.847" v="787" actId="1076"/>
        <pc:sldMkLst>
          <pc:docMk/>
          <pc:sldMk cId="0" sldId="269"/>
        </pc:sldMkLst>
        <pc:spChg chg="mod">
          <ac:chgData name="vanja lampic" userId="acd9cca3c4433170" providerId="LiveId" clId="{C0DF395D-7D0C-423A-8A42-58258208B08B}" dt="2020-04-05T20:55:22.438" v="781" actId="20577"/>
          <ac:spMkLst>
            <pc:docMk/>
            <pc:sldMk cId="0" sldId="269"/>
            <ac:spMk id="1536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5:08.130" v="763" actId="207"/>
          <ac:spMkLst>
            <pc:docMk/>
            <pc:sldMk cId="0" sldId="269"/>
            <ac:spMk id="18434" creationId="{00000000-0000-0000-0000-000000000000}"/>
          </ac:spMkLst>
        </pc:spChg>
        <pc:picChg chg="add mod">
          <ac:chgData name="vanja lampic" userId="acd9cca3c4433170" providerId="LiveId" clId="{C0DF395D-7D0C-423A-8A42-58258208B08B}" dt="2020-04-05T20:55:44.847" v="787" actId="1076"/>
          <ac:picMkLst>
            <pc:docMk/>
            <pc:sldMk cId="0" sldId="269"/>
            <ac:picMk id="5" creationId="{0CAE8EE6-82FF-43B8-97C1-53A947C74673}"/>
          </ac:picMkLst>
        </pc:picChg>
      </pc:sldChg>
      <pc:sldChg chg="addSp delSp modSp setBg">
        <pc:chgData name="vanja lampic" userId="acd9cca3c4433170" providerId="LiveId" clId="{C0DF395D-7D0C-423A-8A42-58258208B08B}" dt="2020-04-05T20:57:04.121" v="841" actId="1076"/>
        <pc:sldMkLst>
          <pc:docMk/>
          <pc:sldMk cId="0" sldId="270"/>
        </pc:sldMkLst>
        <pc:spChg chg="mod">
          <ac:chgData name="vanja lampic" userId="acd9cca3c4433170" providerId="LiveId" clId="{C0DF395D-7D0C-423A-8A42-58258208B08B}" dt="2020-04-05T20:57:04.121" v="841" actId="1076"/>
          <ac:spMkLst>
            <pc:docMk/>
            <pc:sldMk cId="0" sldId="270"/>
            <ac:spMk id="1638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5:52.066" v="788" actId="207"/>
          <ac:spMkLst>
            <pc:docMk/>
            <pc:sldMk cId="0" sldId="270"/>
            <ac:spMk id="19458" creationId="{00000000-0000-0000-0000-000000000000}"/>
          </ac:spMkLst>
        </pc:spChg>
        <pc:picChg chg="add del">
          <ac:chgData name="vanja lampic" userId="acd9cca3c4433170" providerId="LiveId" clId="{C0DF395D-7D0C-423A-8A42-58258208B08B}" dt="2020-04-05T20:56:14.491" v="793" actId="478"/>
          <ac:picMkLst>
            <pc:docMk/>
            <pc:sldMk cId="0" sldId="270"/>
            <ac:picMk id="6" creationId="{B6309F77-188C-403B-B9A3-42B665EAC8CE}"/>
          </ac:picMkLst>
        </pc:picChg>
      </pc:sldChg>
      <pc:sldChg chg="addSp delSp modSp setBg delAnim modAnim">
        <pc:chgData name="vanja lampic" userId="acd9cca3c4433170" providerId="LiveId" clId="{C0DF395D-7D0C-423A-8A42-58258208B08B}" dt="2020-04-05T21:03:04.666" v="1106" actId="478"/>
        <pc:sldMkLst>
          <pc:docMk/>
          <pc:sldMk cId="0" sldId="271"/>
        </pc:sldMkLst>
        <pc:spChg chg="add mod">
          <ac:chgData name="vanja lampic" userId="acd9cca3c4433170" providerId="LiveId" clId="{C0DF395D-7D0C-423A-8A42-58258208B08B}" dt="2020-04-05T20:59:02.075" v="863" actId="1076"/>
          <ac:spMkLst>
            <pc:docMk/>
            <pc:sldMk cId="0" sldId="271"/>
            <ac:spMk id="5" creationId="{338C6976-3024-4E33-A69C-B0E2A1C99405}"/>
          </ac:spMkLst>
        </pc:spChg>
        <pc:spChg chg="add mod">
          <ac:chgData name="vanja lampic" userId="acd9cca3c4433170" providerId="LiveId" clId="{C0DF395D-7D0C-423A-8A42-58258208B08B}" dt="2020-04-05T20:58:50.435" v="861" actId="1076"/>
          <ac:spMkLst>
            <pc:docMk/>
            <pc:sldMk cId="0" sldId="271"/>
            <ac:spMk id="6" creationId="{6AE5A87C-927E-482E-8F77-91805013D598}"/>
          </ac:spMkLst>
        </pc:spChg>
        <pc:spChg chg="add mod">
          <ac:chgData name="vanja lampic" userId="acd9cca3c4433170" providerId="LiveId" clId="{C0DF395D-7D0C-423A-8A42-58258208B08B}" dt="2020-04-05T20:58:42.987" v="858" actId="1076"/>
          <ac:spMkLst>
            <pc:docMk/>
            <pc:sldMk cId="0" sldId="271"/>
            <ac:spMk id="7" creationId="{14FC3268-5FC4-483C-A1E9-E18EBD480055}"/>
          </ac:spMkLst>
        </pc:spChg>
        <pc:spChg chg="add mod">
          <ac:chgData name="vanja lampic" userId="acd9cca3c4433170" providerId="LiveId" clId="{C0DF395D-7D0C-423A-8A42-58258208B08B}" dt="2020-04-05T20:58:56.427" v="862" actId="1076"/>
          <ac:spMkLst>
            <pc:docMk/>
            <pc:sldMk cId="0" sldId="271"/>
            <ac:spMk id="8" creationId="{61FC5B1C-7C93-4E13-AAEE-11B52DA27547}"/>
          </ac:spMkLst>
        </pc:spChg>
        <pc:spChg chg="add mod">
          <ac:chgData name="vanja lampic" userId="acd9cca3c4433170" providerId="LiveId" clId="{C0DF395D-7D0C-423A-8A42-58258208B08B}" dt="2020-04-05T20:58:48.294" v="860" actId="14100"/>
          <ac:spMkLst>
            <pc:docMk/>
            <pc:sldMk cId="0" sldId="271"/>
            <ac:spMk id="9" creationId="{EDCC0AD7-24A0-457B-82C4-D6C4A18C8DB6}"/>
          </ac:spMkLst>
        </pc:spChg>
        <pc:spChg chg="add del mod">
          <ac:chgData name="vanja lampic" userId="acd9cca3c4433170" providerId="LiveId" clId="{C0DF395D-7D0C-423A-8A42-58258208B08B}" dt="2020-04-05T21:03:04.666" v="1106" actId="478"/>
          <ac:spMkLst>
            <pc:docMk/>
            <pc:sldMk cId="0" sldId="271"/>
            <ac:spMk id="10" creationId="{A9AD8480-FAEC-4526-B02B-EEB05234EA02}"/>
          </ac:spMkLst>
        </pc:spChg>
        <pc:spChg chg="add del mod">
          <ac:chgData name="vanja lampic" userId="acd9cca3c4433170" providerId="LiveId" clId="{C0DF395D-7D0C-423A-8A42-58258208B08B}" dt="2020-04-05T21:03:04.666" v="1106" actId="478"/>
          <ac:spMkLst>
            <pc:docMk/>
            <pc:sldMk cId="0" sldId="271"/>
            <ac:spMk id="11" creationId="{342AC43F-483B-47E1-AF7F-BCAD073C1D93}"/>
          </ac:spMkLst>
        </pc:spChg>
        <pc:spChg chg="add del mod">
          <ac:chgData name="vanja lampic" userId="acd9cca3c4433170" providerId="LiveId" clId="{C0DF395D-7D0C-423A-8A42-58258208B08B}" dt="2020-04-05T21:03:04.666" v="1106" actId="478"/>
          <ac:spMkLst>
            <pc:docMk/>
            <pc:sldMk cId="0" sldId="271"/>
            <ac:spMk id="12" creationId="{D173D275-87E0-4734-AA0B-3672BC872B64}"/>
          </ac:spMkLst>
        </pc:spChg>
        <pc:spChg chg="del mod">
          <ac:chgData name="vanja lampic" userId="acd9cca3c4433170" providerId="LiveId" clId="{C0DF395D-7D0C-423A-8A42-58258208B08B}" dt="2020-04-05T20:57:41.550" v="845" actId="478"/>
          <ac:spMkLst>
            <pc:docMk/>
            <pc:sldMk cId="0" sldId="271"/>
            <ac:spMk id="1741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7:16.072" v="844" actId="207"/>
          <ac:spMkLst>
            <pc:docMk/>
            <pc:sldMk cId="0" sldId="271"/>
            <ac:spMk id="20482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0:59:46.410" v="906" actId="20577"/>
        <pc:sldMkLst>
          <pc:docMk/>
          <pc:sldMk cId="0" sldId="272"/>
        </pc:sldMkLst>
        <pc:spChg chg="mod">
          <ac:chgData name="vanja lampic" userId="acd9cca3c4433170" providerId="LiveId" clId="{C0DF395D-7D0C-423A-8A42-58258208B08B}" dt="2020-04-05T20:59:46.410" v="906" actId="20577"/>
          <ac:spMkLst>
            <pc:docMk/>
            <pc:sldMk cId="0" sldId="272"/>
            <ac:spMk id="1843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9:08.461" v="865" actId="207"/>
          <ac:spMkLst>
            <pc:docMk/>
            <pc:sldMk cId="0" sldId="272"/>
            <ac:spMk id="21506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0:59:14.678" v="866" actId="478"/>
          <ac:picMkLst>
            <pc:docMk/>
            <pc:sldMk cId="0" sldId="272"/>
            <ac:picMk id="5" creationId="{00000000-0000-0000-0000-000000000000}"/>
          </ac:picMkLst>
        </pc:picChg>
        <pc:cxnChg chg="del">
          <ac:chgData name="vanja lampic" userId="acd9cca3c4433170" providerId="LiveId" clId="{C0DF395D-7D0C-423A-8A42-58258208B08B}" dt="2020-04-05T20:59:14.678" v="866" actId="478"/>
          <ac:cxnSpMkLst>
            <pc:docMk/>
            <pc:sldMk cId="0" sldId="272"/>
            <ac:cxnSpMk id="7" creationId="{00000000-0000-0000-0000-000000000000}"/>
          </ac:cxnSpMkLst>
        </pc:cxnChg>
        <pc:cxnChg chg="del">
          <ac:chgData name="vanja lampic" userId="acd9cca3c4433170" providerId="LiveId" clId="{C0DF395D-7D0C-423A-8A42-58258208B08B}" dt="2020-04-05T20:59:14.678" v="866" actId="478"/>
          <ac:cxnSpMkLst>
            <pc:docMk/>
            <pc:sldMk cId="0" sldId="272"/>
            <ac:cxnSpMk id="8" creationId="{00000000-0000-0000-0000-000000000000}"/>
          </ac:cxnSpMkLst>
        </pc:cxnChg>
        <pc:cxnChg chg="del">
          <ac:chgData name="vanja lampic" userId="acd9cca3c4433170" providerId="LiveId" clId="{C0DF395D-7D0C-423A-8A42-58258208B08B}" dt="2020-04-05T20:59:14.678" v="866" actId="478"/>
          <ac:cxnSpMkLst>
            <pc:docMk/>
            <pc:sldMk cId="0" sldId="272"/>
            <ac:cxnSpMk id="9" creationId="{00000000-0000-0000-0000-000000000000}"/>
          </ac:cxnSpMkLst>
        </pc:cxnChg>
      </pc:sldChg>
      <pc:sldChg chg="modSp setBg">
        <pc:chgData name="vanja lampic" userId="acd9cca3c4433170" providerId="LiveId" clId="{C0DF395D-7D0C-423A-8A42-58258208B08B}" dt="2020-04-05T21:00:26.588" v="942" actId="14100"/>
        <pc:sldMkLst>
          <pc:docMk/>
          <pc:sldMk cId="0" sldId="273"/>
        </pc:sldMkLst>
        <pc:spChg chg="mod">
          <ac:chgData name="vanja lampic" userId="acd9cca3c4433170" providerId="LiveId" clId="{C0DF395D-7D0C-423A-8A42-58258208B08B}" dt="2020-04-05T21:00:26.588" v="942" actId="14100"/>
          <ac:spMkLst>
            <pc:docMk/>
            <pc:sldMk cId="0" sldId="273"/>
            <ac:spMk id="1945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0:59:56.078" v="908" actId="207"/>
          <ac:spMkLst>
            <pc:docMk/>
            <pc:sldMk cId="0" sldId="273"/>
            <ac:spMk id="22530" creationId="{00000000-0000-0000-0000-000000000000}"/>
          </ac:spMkLst>
        </pc:spChg>
      </pc:sldChg>
      <pc:sldChg chg="addSp delSp modSp setBg">
        <pc:chgData name="vanja lampic" userId="acd9cca3c4433170" providerId="LiveId" clId="{C0DF395D-7D0C-423A-8A42-58258208B08B}" dt="2020-04-05T21:01:32.687" v="1033" actId="14100"/>
        <pc:sldMkLst>
          <pc:docMk/>
          <pc:sldMk cId="0" sldId="274"/>
        </pc:sldMkLst>
        <pc:spChg chg="add del mod">
          <ac:chgData name="vanja lampic" userId="acd9cca3c4433170" providerId="LiveId" clId="{C0DF395D-7D0C-423A-8A42-58258208B08B}" dt="2020-04-05T21:00:35.442" v="948" actId="47"/>
          <ac:spMkLst>
            <pc:docMk/>
            <pc:sldMk cId="0" sldId="274"/>
            <ac:spMk id="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1:32.687" v="1033" actId="14100"/>
          <ac:spMkLst>
            <pc:docMk/>
            <pc:sldMk cId="0" sldId="274"/>
            <ac:spMk id="2048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0:30.569" v="943" actId="207"/>
          <ac:spMkLst>
            <pc:docMk/>
            <pc:sldMk cId="0" sldId="274"/>
            <ac:spMk id="23554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00:33.582" v="945" actId="478"/>
          <ac:picMkLst>
            <pc:docMk/>
            <pc:sldMk cId="0" sldId="274"/>
            <ac:picMk id="9" creationId="{3648DB1C-4B6B-4592-A8D6-E5723D476E59}"/>
          </ac:picMkLst>
        </pc:picChg>
      </pc:sldChg>
      <pc:sldChg chg="modSp setBg">
        <pc:chgData name="vanja lampic" userId="acd9cca3c4433170" providerId="LiveId" clId="{C0DF395D-7D0C-423A-8A42-58258208B08B}" dt="2020-04-05T21:02:02.717" v="1058" actId="20577"/>
        <pc:sldMkLst>
          <pc:docMk/>
          <pc:sldMk cId="0" sldId="275"/>
        </pc:sldMkLst>
        <pc:spChg chg="mod">
          <ac:chgData name="vanja lampic" userId="acd9cca3c4433170" providerId="LiveId" clId="{C0DF395D-7D0C-423A-8A42-58258208B08B}" dt="2020-04-05T21:02:02.717" v="1058" actId="20577"/>
          <ac:spMkLst>
            <pc:docMk/>
            <pc:sldMk cId="0" sldId="275"/>
            <ac:spMk id="2150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1:38.932" v="1035" actId="207"/>
          <ac:spMkLst>
            <pc:docMk/>
            <pc:sldMk cId="0" sldId="275"/>
            <ac:spMk id="24578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02:43.780" v="1101" actId="1076"/>
        <pc:sldMkLst>
          <pc:docMk/>
          <pc:sldMk cId="0" sldId="276"/>
        </pc:sldMkLst>
        <pc:spChg chg="mod">
          <ac:chgData name="vanja lampic" userId="acd9cca3c4433170" providerId="LiveId" clId="{C0DF395D-7D0C-423A-8A42-58258208B08B}" dt="2020-04-05T21:02:43.780" v="1101" actId="1076"/>
          <ac:spMkLst>
            <pc:docMk/>
            <pc:sldMk cId="0" sldId="276"/>
            <ac:spMk id="2253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2:08.562" v="1059" actId="207"/>
          <ac:spMkLst>
            <pc:docMk/>
            <pc:sldMk cId="0" sldId="276"/>
            <ac:spMk id="25602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02:10.953" v="1060" actId="478"/>
          <ac:picMkLst>
            <pc:docMk/>
            <pc:sldMk cId="0" sldId="276"/>
            <ac:picMk id="1026" creationId="{5CEFA6CC-472C-45C9-8FD5-9CBFF5A266DB}"/>
          </ac:picMkLst>
        </pc:picChg>
      </pc:sldChg>
      <pc:sldChg chg="addSp delSp modSp setBg modAnim">
        <pc:chgData name="vanja lampic" userId="acd9cca3c4433170" providerId="LiveId" clId="{C0DF395D-7D0C-423A-8A42-58258208B08B}" dt="2020-04-05T21:03:33.877" v="1126" actId="20577"/>
        <pc:sldMkLst>
          <pc:docMk/>
          <pc:sldMk cId="0" sldId="277"/>
        </pc:sldMkLst>
        <pc:spChg chg="add mod">
          <ac:chgData name="vanja lampic" userId="acd9cca3c4433170" providerId="LiveId" clId="{C0DF395D-7D0C-423A-8A42-58258208B08B}" dt="2020-04-05T21:03:24.571" v="1113" actId="20577"/>
          <ac:spMkLst>
            <pc:docMk/>
            <pc:sldMk cId="0" sldId="277"/>
            <ac:spMk id="5" creationId="{10E0D849-396F-450A-8040-128C142C2BD8}"/>
          </ac:spMkLst>
        </pc:spChg>
        <pc:spChg chg="add mod">
          <ac:chgData name="vanja lampic" userId="acd9cca3c4433170" providerId="LiveId" clId="{C0DF395D-7D0C-423A-8A42-58258208B08B}" dt="2020-04-05T21:03:29.361" v="1118" actId="20577"/>
          <ac:spMkLst>
            <pc:docMk/>
            <pc:sldMk cId="0" sldId="277"/>
            <ac:spMk id="6" creationId="{46BA25B9-645E-40C0-8573-12AF1791BB67}"/>
          </ac:spMkLst>
        </pc:spChg>
        <pc:spChg chg="add mod">
          <ac:chgData name="vanja lampic" userId="acd9cca3c4433170" providerId="LiveId" clId="{C0DF395D-7D0C-423A-8A42-58258208B08B}" dt="2020-04-05T21:03:33.877" v="1126" actId="20577"/>
          <ac:spMkLst>
            <pc:docMk/>
            <pc:sldMk cId="0" sldId="277"/>
            <ac:spMk id="7" creationId="{1D849458-8D93-45A7-917B-0EADBE409810}"/>
          </ac:spMkLst>
        </pc:spChg>
        <pc:spChg chg="del mod">
          <ac:chgData name="vanja lampic" userId="acd9cca3c4433170" providerId="LiveId" clId="{C0DF395D-7D0C-423A-8A42-58258208B08B}" dt="2020-04-05T21:03:17.321" v="1109" actId="478"/>
          <ac:spMkLst>
            <pc:docMk/>
            <pc:sldMk cId="0" sldId="277"/>
            <ac:spMk id="2355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2:51.489" v="1104" actId="207"/>
          <ac:spMkLst>
            <pc:docMk/>
            <pc:sldMk cId="0" sldId="277"/>
            <ac:spMk id="26626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04:32.023" v="1200" actId="1076"/>
        <pc:sldMkLst>
          <pc:docMk/>
          <pc:sldMk cId="0" sldId="278"/>
        </pc:sldMkLst>
        <pc:spChg chg="mod">
          <ac:chgData name="vanja lampic" userId="acd9cca3c4433170" providerId="LiveId" clId="{C0DF395D-7D0C-423A-8A42-58258208B08B}" dt="2020-04-05T21:04:32.023" v="1200" actId="1076"/>
          <ac:spMkLst>
            <pc:docMk/>
            <pc:sldMk cId="0" sldId="278"/>
            <ac:spMk id="2457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3:40.446" v="1127" actId="207"/>
          <ac:spMkLst>
            <pc:docMk/>
            <pc:sldMk cId="0" sldId="278"/>
            <ac:spMk id="27650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03:44.173" v="1128" actId="478"/>
          <ac:picMkLst>
            <pc:docMk/>
            <pc:sldMk cId="0" sldId="278"/>
            <ac:picMk id="5" creationId="{9F851CBF-9239-4492-9831-8B0266BD94A3}"/>
          </ac:picMkLst>
        </pc:picChg>
      </pc:sldChg>
      <pc:sldChg chg="modSp setBg">
        <pc:chgData name="vanja lampic" userId="acd9cca3c4433170" providerId="LiveId" clId="{C0DF395D-7D0C-423A-8A42-58258208B08B}" dt="2020-04-05T21:05:07.781" v="1248" actId="20577"/>
        <pc:sldMkLst>
          <pc:docMk/>
          <pc:sldMk cId="0" sldId="279"/>
        </pc:sldMkLst>
        <pc:spChg chg="mod">
          <ac:chgData name="vanja lampic" userId="acd9cca3c4433170" providerId="LiveId" clId="{C0DF395D-7D0C-423A-8A42-58258208B08B}" dt="2020-04-05T21:05:07.781" v="1248" actId="20577"/>
          <ac:spMkLst>
            <pc:docMk/>
            <pc:sldMk cId="0" sldId="279"/>
            <ac:spMk id="2560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4:41.129" v="1202" actId="207"/>
          <ac:spMkLst>
            <pc:docMk/>
            <pc:sldMk cId="0" sldId="279"/>
            <ac:spMk id="28674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05:53.213" v="1330" actId="1076"/>
        <pc:sldMkLst>
          <pc:docMk/>
          <pc:sldMk cId="0" sldId="280"/>
        </pc:sldMkLst>
        <pc:spChg chg="mod">
          <ac:chgData name="vanja lampic" userId="acd9cca3c4433170" providerId="LiveId" clId="{C0DF395D-7D0C-423A-8A42-58258208B08B}" dt="2020-04-05T21:05:53.213" v="1330" actId="1076"/>
          <ac:spMkLst>
            <pc:docMk/>
            <pc:sldMk cId="0" sldId="280"/>
            <ac:spMk id="2662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5:12.914" v="1249" actId="207"/>
          <ac:spMkLst>
            <pc:docMk/>
            <pc:sldMk cId="0" sldId="280"/>
            <ac:spMk id="29698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05:15.110" v="1250" actId="478"/>
          <ac:picMkLst>
            <pc:docMk/>
            <pc:sldMk cId="0" sldId="280"/>
            <ac:picMk id="6" creationId="{9C32C931-DFFE-4003-89F7-864410BA224B}"/>
          </ac:picMkLst>
        </pc:picChg>
      </pc:sldChg>
      <pc:sldChg chg="modSp setBg">
        <pc:chgData name="vanja lampic" userId="acd9cca3c4433170" providerId="LiveId" clId="{C0DF395D-7D0C-423A-8A42-58258208B08B}" dt="2020-04-05T21:07:00.225" v="1417" actId="207"/>
        <pc:sldMkLst>
          <pc:docMk/>
          <pc:sldMk cId="0" sldId="281"/>
        </pc:sldMkLst>
        <pc:spChg chg="mod">
          <ac:chgData name="vanja lampic" userId="acd9cca3c4433170" providerId="LiveId" clId="{C0DF395D-7D0C-423A-8A42-58258208B08B}" dt="2020-04-05T21:06:53.619" v="1416" actId="14100"/>
          <ac:spMkLst>
            <pc:docMk/>
            <pc:sldMk cId="0" sldId="281"/>
            <ac:spMk id="2765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7:00.225" v="1417" actId="207"/>
          <ac:spMkLst>
            <pc:docMk/>
            <pc:sldMk cId="0" sldId="281"/>
            <ac:spMk id="30722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39:52.219" v="2610" actId="20577"/>
        <pc:sldMkLst>
          <pc:docMk/>
          <pc:sldMk cId="0" sldId="282"/>
        </pc:sldMkLst>
        <pc:spChg chg="mod">
          <ac:chgData name="vanja lampic" userId="acd9cca3c4433170" providerId="LiveId" clId="{C0DF395D-7D0C-423A-8A42-58258208B08B}" dt="2020-04-05T21:39:52.219" v="2610" actId="20577"/>
          <ac:spMkLst>
            <pc:docMk/>
            <pc:sldMk cId="0" sldId="282"/>
            <ac:spMk id="2867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7:04.323" v="1418" actId="207"/>
          <ac:spMkLst>
            <pc:docMk/>
            <pc:sldMk cId="0" sldId="282"/>
            <ac:spMk id="31746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07:05.827" v="1419" actId="478"/>
          <ac:picMkLst>
            <pc:docMk/>
            <pc:sldMk cId="0" sldId="282"/>
            <ac:picMk id="5" creationId="{00000000-0000-0000-0000-000000000000}"/>
          </ac:picMkLst>
        </pc:picChg>
      </pc:sldChg>
      <pc:sldChg chg="modSp setBg">
        <pc:chgData name="vanja lampic" userId="acd9cca3c4433170" providerId="LiveId" clId="{C0DF395D-7D0C-423A-8A42-58258208B08B}" dt="2020-04-05T21:09:55.144" v="1628" actId="1076"/>
        <pc:sldMkLst>
          <pc:docMk/>
          <pc:sldMk cId="0" sldId="283"/>
        </pc:sldMkLst>
        <pc:spChg chg="mod">
          <ac:chgData name="vanja lampic" userId="acd9cca3c4433170" providerId="LiveId" clId="{C0DF395D-7D0C-423A-8A42-58258208B08B}" dt="2020-04-05T21:09:55.144" v="1628" actId="1076"/>
          <ac:spMkLst>
            <pc:docMk/>
            <pc:sldMk cId="0" sldId="283"/>
            <ac:spMk id="2969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7:57.729" v="1508" actId="207"/>
          <ac:spMkLst>
            <pc:docMk/>
            <pc:sldMk cId="0" sldId="283"/>
            <ac:spMk id="32770" creationId="{00000000-0000-0000-0000-000000000000}"/>
          </ac:spMkLst>
        </pc:spChg>
      </pc:sldChg>
      <pc:sldChg chg="addSp delSp modSp setBg">
        <pc:chgData name="vanja lampic" userId="acd9cca3c4433170" providerId="LiveId" clId="{C0DF395D-7D0C-423A-8A42-58258208B08B}" dt="2020-04-05T21:38:24.994" v="2607" actId="20577"/>
        <pc:sldMkLst>
          <pc:docMk/>
          <pc:sldMk cId="0" sldId="284"/>
        </pc:sldMkLst>
        <pc:spChg chg="add del">
          <ac:chgData name="vanja lampic" userId="acd9cca3c4433170" providerId="LiveId" clId="{C0DF395D-7D0C-423A-8A42-58258208B08B}" dt="2020-04-05T21:09:24.142" v="1616" actId="478"/>
          <ac:spMkLst>
            <pc:docMk/>
            <pc:sldMk cId="0" sldId="284"/>
            <ac:spMk id="2" creationId="{AB020E3B-DFFC-44D7-9C25-F865DEC20849}"/>
          </ac:spMkLst>
        </pc:spChg>
        <pc:spChg chg="mod">
          <ac:chgData name="vanja lampic" userId="acd9cca3c4433170" providerId="LiveId" clId="{C0DF395D-7D0C-423A-8A42-58258208B08B}" dt="2020-04-05T21:38:24.994" v="2607" actId="20577"/>
          <ac:spMkLst>
            <pc:docMk/>
            <pc:sldMk cId="0" sldId="284"/>
            <ac:spMk id="3072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08:56.353" v="1613" actId="207"/>
          <ac:spMkLst>
            <pc:docMk/>
            <pc:sldMk cId="0" sldId="284"/>
            <ac:spMk id="33794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10:31.386" v="1658" actId="1076"/>
        <pc:sldMkLst>
          <pc:docMk/>
          <pc:sldMk cId="0" sldId="285"/>
        </pc:sldMkLst>
        <pc:spChg chg="mod">
          <ac:chgData name="vanja lampic" userId="acd9cca3c4433170" providerId="LiveId" clId="{C0DF395D-7D0C-423A-8A42-58258208B08B}" dt="2020-04-05T21:10:31.386" v="1658" actId="1076"/>
          <ac:spMkLst>
            <pc:docMk/>
            <pc:sldMk cId="0" sldId="285"/>
            <ac:spMk id="2" creationId="{0F8942E2-5DA4-4B21-82F8-D1C5A7766383}"/>
          </ac:spMkLst>
        </pc:spChg>
        <pc:spChg chg="del">
          <ac:chgData name="vanja lampic" userId="acd9cca3c4433170" providerId="LiveId" clId="{C0DF395D-7D0C-423A-8A42-58258208B08B}" dt="2020-04-05T21:10:08.356" v="1632" actId="478"/>
          <ac:spMkLst>
            <pc:docMk/>
            <pc:sldMk cId="0" sldId="285"/>
            <ac:spMk id="11" creationId="{2CD4AFCB-427F-4254-892C-81C87429B1FB}"/>
          </ac:spMkLst>
        </pc:spChg>
        <pc:spChg chg="mod">
          <ac:chgData name="vanja lampic" userId="acd9cca3c4433170" providerId="LiveId" clId="{C0DF395D-7D0C-423A-8A42-58258208B08B}" dt="2020-04-05T21:10:03.365" v="1630" actId="207"/>
          <ac:spMkLst>
            <pc:docMk/>
            <pc:sldMk cId="0" sldId="285"/>
            <ac:spMk id="34818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11:20.614" v="1723" actId="1076"/>
        <pc:sldMkLst>
          <pc:docMk/>
          <pc:sldMk cId="0" sldId="286"/>
        </pc:sldMkLst>
        <pc:spChg chg="mod">
          <ac:chgData name="vanja lampic" userId="acd9cca3c4433170" providerId="LiveId" clId="{C0DF395D-7D0C-423A-8A42-58258208B08B}" dt="2020-04-05T21:11:20.614" v="1723" actId="1076"/>
          <ac:spMkLst>
            <pc:docMk/>
            <pc:sldMk cId="0" sldId="286"/>
            <ac:spMk id="3277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10:35.857" v="1659" actId="207"/>
          <ac:spMkLst>
            <pc:docMk/>
            <pc:sldMk cId="0" sldId="286"/>
            <ac:spMk id="35842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10:37.836" v="1660" actId="478"/>
          <ac:picMkLst>
            <pc:docMk/>
            <pc:sldMk cId="0" sldId="286"/>
            <ac:picMk id="10" creationId="{93D2B5E7-8CFD-4C64-92AC-9AC1B7653077}"/>
          </ac:picMkLst>
        </pc:picChg>
      </pc:sldChg>
      <pc:sldChg chg="addSp delSp modSp setBg">
        <pc:chgData name="vanja lampic" userId="acd9cca3c4433170" providerId="LiveId" clId="{C0DF395D-7D0C-423A-8A42-58258208B08B}" dt="2020-04-05T21:21:14.932" v="1891" actId="207"/>
        <pc:sldMkLst>
          <pc:docMk/>
          <pc:sldMk cId="0" sldId="287"/>
        </pc:sldMkLst>
        <pc:spChg chg="add mod">
          <ac:chgData name="vanja lampic" userId="acd9cca3c4433170" providerId="LiveId" clId="{C0DF395D-7D0C-423A-8A42-58258208B08B}" dt="2020-04-05T21:12:35.787" v="1746" actId="20577"/>
          <ac:spMkLst>
            <pc:docMk/>
            <pc:sldMk cId="0" sldId="287"/>
            <ac:spMk id="2" creationId="{038110E5-79E3-41E0-8B87-3C74927F69B2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18" creationId="{0996ACD6-FFF2-4B3D-9D46-6C1757F0E5BF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19" creationId="{73329D88-01BE-4548-AADD-C7C377ACE053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0" creationId="{B4795144-2B6B-46DD-B9F0-0C3CBB78E351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1" creationId="{8D0F6775-3A96-4B00-B468-20CEEB483602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2" creationId="{F67C9BE9-4219-4D41-B7A1-43E4BCB31443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3" creationId="{3CF340C8-3BB5-435D-90C6-E59B758C9000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4" creationId="{05FE2E47-9A28-4D06-A599-2F34FDFACB47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5" creationId="{6EFD3036-12F4-4921-9246-7CD3F28387BD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6" creationId="{EFC98ADD-3C8C-4E10-9140-DFD82293A491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7" creationId="{A44D8CB1-C15B-429F-98C5-CBDE98EEF857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28" creationId="{ABA14D42-F48D-4F5A-8849-379A2939DE36}"/>
          </ac:spMkLst>
        </pc:spChg>
        <pc:spChg chg="del">
          <ac:chgData name="vanja lampic" userId="acd9cca3c4433170" providerId="LiveId" clId="{C0DF395D-7D0C-423A-8A42-58258208B08B}" dt="2020-04-05T21:11:43.230" v="1726" actId="478"/>
          <ac:spMkLst>
            <pc:docMk/>
            <pc:sldMk cId="0" sldId="287"/>
            <ac:spMk id="29" creationId="{E19CF1CD-633B-48E4-8A68-40F95D038A61}"/>
          </ac:spMkLst>
        </pc:spChg>
        <pc:spChg chg="add del mod">
          <ac:chgData name="vanja lampic" userId="acd9cca3c4433170" providerId="LiveId" clId="{C0DF395D-7D0C-423A-8A42-58258208B08B}" dt="2020-04-05T21:11:37.962" v="1725" actId="478"/>
          <ac:spMkLst>
            <pc:docMk/>
            <pc:sldMk cId="0" sldId="287"/>
            <ac:spMk id="30" creationId="{1FA2FFB4-BF47-4C27-AF20-408BFFFEB6CA}"/>
          </ac:spMkLst>
        </pc:spChg>
        <pc:spChg chg="del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32" creationId="{B788A428-1756-49CE-AAA8-1570416CA42D}"/>
          </ac:spMkLst>
        </pc:spChg>
        <pc:spChg chg="del">
          <ac:chgData name="vanja lampic" userId="acd9cca3c4433170" providerId="LiveId" clId="{C0DF395D-7D0C-423A-8A42-58258208B08B}" dt="2020-04-05T21:11:43.230" v="1726" actId="478"/>
          <ac:spMkLst>
            <pc:docMk/>
            <pc:sldMk cId="0" sldId="287"/>
            <ac:spMk id="33" creationId="{69BB456E-7919-46DB-A947-12272375959A}"/>
          </ac:spMkLst>
        </pc:spChg>
        <pc:spChg chg="del">
          <ac:chgData name="vanja lampic" userId="acd9cca3c4433170" providerId="LiveId" clId="{C0DF395D-7D0C-423A-8A42-58258208B08B}" dt="2020-04-05T21:11:43.230" v="1726" actId="478"/>
          <ac:spMkLst>
            <pc:docMk/>
            <pc:sldMk cId="0" sldId="287"/>
            <ac:spMk id="34" creationId="{A3F599F8-3826-4B9A-BB8E-F11409AB19B6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35" creationId="{8827CE74-AE5A-46CC-A2C1-A1DF8D43EBB8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36" creationId="{49A41B19-5695-460F-9445-34FEFEE416B8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37" creationId="{50A9CF9A-D0C5-47EE-877D-8E98F3DE5A25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38" creationId="{560DA1A2-2741-4750-ACD4-D4FB19FE3439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39" creationId="{0FCA0A34-F11A-46D6-AEEB-B1AA7D37F1BD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40" creationId="{948084C9-CF6F-447B-A409-3B4C904569EC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1" creationId="{5252015C-F24D-4231-B70C-D509E33B969C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2" creationId="{3929F7F7-7B3A-4369-8E13-0E7677F17593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3" creationId="{E2E70790-00EF-4492-B61D-5CC5F41F3F12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4" creationId="{4DD06739-6390-4CEC-9DE6-6910423C6CC1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5" creationId="{3654F568-9015-4510-B8E2-DF70B8478E69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46" creationId="{87130EB6-85B3-43AF-8168-A0BCDDDE34E1}"/>
          </ac:spMkLst>
        </pc:spChg>
        <pc:spChg chg="del">
          <ac:chgData name="vanja lampic" userId="acd9cca3c4433170" providerId="LiveId" clId="{C0DF395D-7D0C-423A-8A42-58258208B08B}" dt="2020-04-05T21:11:57.375" v="1729" actId="478"/>
          <ac:spMkLst>
            <pc:docMk/>
            <pc:sldMk cId="0" sldId="287"/>
            <ac:spMk id="47" creationId="{696DAA18-33F3-43F2-B543-3B29280CAF63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8" creationId="{839B8DD0-660D-4E16-BE21-CAF6F43E71D1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49" creationId="{0BB3A8E3-6FC3-4EFA-A61D-905C7235BA97}"/>
          </ac:spMkLst>
        </pc:spChg>
        <pc:spChg chg="add del mod">
          <ac:chgData name="vanja lampic" userId="acd9cca3c4433170" providerId="LiveId" clId="{C0DF395D-7D0C-423A-8A42-58258208B08B}" dt="2020-04-05T21:11:50.847" v="1728" actId="478"/>
          <ac:spMkLst>
            <pc:docMk/>
            <pc:sldMk cId="0" sldId="287"/>
            <ac:spMk id="50" creationId="{B68B1A43-62AB-4D4D-A425-A2DDBCD36115}"/>
          </ac:spMkLst>
        </pc:spChg>
        <pc:spChg chg="mod">
          <ac:chgData name="vanja lampic" userId="acd9cca3c4433170" providerId="LiveId" clId="{C0DF395D-7D0C-423A-8A42-58258208B08B}" dt="2020-04-05T21:21:14.932" v="1891" actId="207"/>
          <ac:spMkLst>
            <pc:docMk/>
            <pc:sldMk cId="0" sldId="287"/>
            <ac:spMk id="36866" creationId="{00000000-0000-0000-0000-000000000000}"/>
          </ac:spMkLst>
        </pc:spChg>
        <pc:picChg chg="add del mod">
          <ac:chgData name="vanja lampic" userId="acd9cca3c4433170" providerId="LiveId" clId="{C0DF395D-7D0C-423A-8A42-58258208B08B}" dt="2020-04-05T21:11:37.962" v="1725" actId="478"/>
          <ac:picMkLst>
            <pc:docMk/>
            <pc:sldMk cId="0" sldId="287"/>
            <ac:picMk id="17" creationId="{D5436D0E-AA29-4862-91AB-D3A91D9B3813}"/>
          </ac:picMkLst>
        </pc:picChg>
        <pc:picChg chg="del">
          <ac:chgData name="vanja lampic" userId="acd9cca3c4433170" providerId="LiveId" clId="{C0DF395D-7D0C-423A-8A42-58258208B08B}" dt="2020-04-05T21:11:59.904" v="1730" actId="478"/>
          <ac:picMkLst>
            <pc:docMk/>
            <pc:sldMk cId="0" sldId="287"/>
            <ac:picMk id="31" creationId="{9E7150E5-22A8-4FBD-98FF-0246B0106049}"/>
          </ac:picMkLst>
        </pc:picChg>
      </pc:sldChg>
      <pc:sldChg chg="addSp delSp modSp setBg">
        <pc:chgData name="vanja lampic" userId="acd9cca3c4433170" providerId="LiveId" clId="{C0DF395D-7D0C-423A-8A42-58258208B08B}" dt="2020-04-05T21:22:38.647" v="1957" actId="207"/>
        <pc:sldMkLst>
          <pc:docMk/>
          <pc:sldMk cId="0" sldId="288"/>
        </pc:sldMkLst>
        <pc:spChg chg="del">
          <ac:chgData name="vanja lampic" userId="acd9cca3c4433170" providerId="LiveId" clId="{C0DF395D-7D0C-423A-8A42-58258208B08B}" dt="2020-04-05T21:19:44.298" v="1749" actId="478"/>
          <ac:spMkLst>
            <pc:docMk/>
            <pc:sldMk cId="0" sldId="288"/>
            <ac:spMk id="2" creationId="{A7ED46AD-3CD9-4FB5-93A8-2DFB26801881}"/>
          </ac:spMkLst>
        </pc:spChg>
        <pc:spChg chg="del">
          <ac:chgData name="vanja lampic" userId="acd9cca3c4433170" providerId="LiveId" clId="{C0DF395D-7D0C-423A-8A42-58258208B08B}" dt="2020-04-05T21:19:44.298" v="1749" actId="478"/>
          <ac:spMkLst>
            <pc:docMk/>
            <pc:sldMk cId="0" sldId="288"/>
            <ac:spMk id="6" creationId="{89A761C4-8EE2-4661-A534-43A785F96F30}"/>
          </ac:spMkLst>
        </pc:spChg>
        <pc:spChg chg="del">
          <ac:chgData name="vanja lampic" userId="acd9cca3c4433170" providerId="LiveId" clId="{C0DF395D-7D0C-423A-8A42-58258208B08B}" dt="2020-04-05T21:19:44.298" v="1749" actId="478"/>
          <ac:spMkLst>
            <pc:docMk/>
            <pc:sldMk cId="0" sldId="288"/>
            <ac:spMk id="7" creationId="{13017013-344C-42D6-B60B-DA61F47AC219}"/>
          </ac:spMkLst>
        </pc:spChg>
        <pc:spChg chg="del">
          <ac:chgData name="vanja lampic" userId="acd9cca3c4433170" providerId="LiveId" clId="{C0DF395D-7D0C-423A-8A42-58258208B08B}" dt="2020-04-05T21:19:44.298" v="1749" actId="478"/>
          <ac:spMkLst>
            <pc:docMk/>
            <pc:sldMk cId="0" sldId="288"/>
            <ac:spMk id="8" creationId="{C1FC3CB1-37FE-4744-9582-DF64388A67E5}"/>
          </ac:spMkLst>
        </pc:spChg>
        <pc:spChg chg="add del mod">
          <ac:chgData name="vanja lampic" userId="acd9cca3c4433170" providerId="LiveId" clId="{C0DF395D-7D0C-423A-8A42-58258208B08B}" dt="2020-04-05T21:19:40.318" v="1748" actId="478"/>
          <ac:spMkLst>
            <pc:docMk/>
            <pc:sldMk cId="0" sldId="288"/>
            <ac:spMk id="9" creationId="{0B6F9A1F-1286-4959-AEDD-3DBD7BA4B987}"/>
          </ac:spMkLst>
        </pc:spChg>
        <pc:spChg chg="add del mod">
          <ac:chgData name="vanja lampic" userId="acd9cca3c4433170" providerId="LiveId" clId="{C0DF395D-7D0C-423A-8A42-58258208B08B}" dt="2020-04-05T21:19:40.318" v="1748" actId="478"/>
          <ac:spMkLst>
            <pc:docMk/>
            <pc:sldMk cId="0" sldId="288"/>
            <ac:spMk id="10" creationId="{69011987-4FE7-42BC-8230-7006168CBFA8}"/>
          </ac:spMkLst>
        </pc:spChg>
        <pc:spChg chg="add del mod">
          <ac:chgData name="vanja lampic" userId="acd9cca3c4433170" providerId="LiveId" clId="{C0DF395D-7D0C-423A-8A42-58258208B08B}" dt="2020-04-05T21:19:40.318" v="1748" actId="478"/>
          <ac:spMkLst>
            <pc:docMk/>
            <pc:sldMk cId="0" sldId="288"/>
            <ac:spMk id="11" creationId="{B62A63DC-047A-4EF0-BBAD-E63B97505178}"/>
          </ac:spMkLst>
        </pc:spChg>
        <pc:spChg chg="add del mod">
          <ac:chgData name="vanja lampic" userId="acd9cca3c4433170" providerId="LiveId" clId="{C0DF395D-7D0C-423A-8A42-58258208B08B}" dt="2020-04-05T21:19:40.318" v="1748" actId="478"/>
          <ac:spMkLst>
            <pc:docMk/>
            <pc:sldMk cId="0" sldId="288"/>
            <ac:spMk id="12" creationId="{FBFDEF59-8D39-4D4F-9C4D-D9CDD8A86B88}"/>
          </ac:spMkLst>
        </pc:spChg>
        <pc:spChg chg="mod">
          <ac:chgData name="vanja lampic" userId="acd9cca3c4433170" providerId="LiveId" clId="{C0DF395D-7D0C-423A-8A42-58258208B08B}" dt="2020-04-05T21:21:01.149" v="1889" actId="20577"/>
          <ac:spMkLst>
            <pc:docMk/>
            <pc:sldMk cId="0" sldId="288"/>
            <ac:spMk id="3481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2:38.647" v="1957" actId="207"/>
          <ac:spMkLst>
            <pc:docMk/>
            <pc:sldMk cId="0" sldId="288"/>
            <ac:spMk id="37890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19:40.318" v="1748" actId="478"/>
          <ac:picMkLst>
            <pc:docMk/>
            <pc:sldMk cId="0" sldId="288"/>
            <ac:picMk id="5" creationId="{00000000-0000-0000-0000-000000000000}"/>
          </ac:picMkLst>
        </pc:picChg>
      </pc:sldChg>
      <pc:sldChg chg="modSp setBg">
        <pc:chgData name="vanja lampic" userId="acd9cca3c4433170" providerId="LiveId" clId="{C0DF395D-7D0C-423A-8A42-58258208B08B}" dt="2020-04-05T21:22:20.142" v="1954" actId="1076"/>
        <pc:sldMkLst>
          <pc:docMk/>
          <pc:sldMk cId="0" sldId="289"/>
        </pc:sldMkLst>
        <pc:spChg chg="mod">
          <ac:chgData name="vanja lampic" userId="acd9cca3c4433170" providerId="LiveId" clId="{C0DF395D-7D0C-423A-8A42-58258208B08B}" dt="2020-04-05T21:22:20.142" v="1954" actId="1076"/>
          <ac:spMkLst>
            <pc:docMk/>
            <pc:sldMk cId="0" sldId="289"/>
            <ac:spMk id="3584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1:21.926" v="1893" actId="207"/>
          <ac:spMkLst>
            <pc:docMk/>
            <pc:sldMk cId="0" sldId="289"/>
            <ac:spMk id="38914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23:30.559" v="2034" actId="207"/>
        <pc:sldMkLst>
          <pc:docMk/>
          <pc:sldMk cId="0" sldId="290"/>
        </pc:sldMkLst>
        <pc:spChg chg="del">
          <ac:chgData name="vanja lampic" userId="acd9cca3c4433170" providerId="LiveId" clId="{C0DF395D-7D0C-423A-8A42-58258208B08B}" dt="2020-04-05T21:22:31.518" v="1955" actId="478"/>
          <ac:spMkLst>
            <pc:docMk/>
            <pc:sldMk cId="0" sldId="290"/>
            <ac:spMk id="6" creationId="{E1409863-30F9-4EAB-8142-AA440CBDAF0E}"/>
          </ac:spMkLst>
        </pc:spChg>
        <pc:spChg chg="del">
          <ac:chgData name="vanja lampic" userId="acd9cca3c4433170" providerId="LiveId" clId="{C0DF395D-7D0C-423A-8A42-58258208B08B}" dt="2020-04-05T21:22:31.518" v="1955" actId="478"/>
          <ac:spMkLst>
            <pc:docMk/>
            <pc:sldMk cId="0" sldId="290"/>
            <ac:spMk id="7" creationId="{38C5BD54-1103-4ADA-ACE3-56A78F13CD54}"/>
          </ac:spMkLst>
        </pc:spChg>
        <pc:spChg chg="del">
          <ac:chgData name="vanja lampic" userId="acd9cca3c4433170" providerId="LiveId" clId="{C0DF395D-7D0C-423A-8A42-58258208B08B}" dt="2020-04-05T21:22:31.518" v="1955" actId="478"/>
          <ac:spMkLst>
            <pc:docMk/>
            <pc:sldMk cId="0" sldId="290"/>
            <ac:spMk id="8" creationId="{0861EA5F-A1EB-4B4D-892F-031DFB71BAC4}"/>
          </ac:spMkLst>
        </pc:spChg>
        <pc:spChg chg="del">
          <ac:chgData name="vanja lampic" userId="acd9cca3c4433170" providerId="LiveId" clId="{C0DF395D-7D0C-423A-8A42-58258208B08B}" dt="2020-04-05T21:22:31.518" v="1955" actId="478"/>
          <ac:spMkLst>
            <pc:docMk/>
            <pc:sldMk cId="0" sldId="290"/>
            <ac:spMk id="9" creationId="{592057F0-FAED-4F7C-9DBA-DD2404ED7C76}"/>
          </ac:spMkLst>
        </pc:spChg>
        <pc:spChg chg="mod">
          <ac:chgData name="vanja lampic" userId="acd9cca3c4433170" providerId="LiveId" clId="{C0DF395D-7D0C-423A-8A42-58258208B08B}" dt="2020-04-05T21:23:26.096" v="2033" actId="1076"/>
          <ac:spMkLst>
            <pc:docMk/>
            <pc:sldMk cId="0" sldId="290"/>
            <ac:spMk id="3686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3:30.559" v="2034" actId="207"/>
          <ac:spMkLst>
            <pc:docMk/>
            <pc:sldMk cId="0" sldId="290"/>
            <ac:spMk id="39938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22:32.716" v="1956" actId="478"/>
          <ac:picMkLst>
            <pc:docMk/>
            <pc:sldMk cId="0" sldId="290"/>
            <ac:picMk id="5" creationId="{00000000-0000-0000-0000-000000000000}"/>
          </ac:picMkLst>
        </pc:picChg>
      </pc:sldChg>
      <pc:sldChg chg="modSp setBg">
        <pc:chgData name="vanja lampic" userId="acd9cca3c4433170" providerId="LiveId" clId="{C0DF395D-7D0C-423A-8A42-58258208B08B}" dt="2020-04-05T21:23:58.022" v="2057" actId="1076"/>
        <pc:sldMkLst>
          <pc:docMk/>
          <pc:sldMk cId="0" sldId="291"/>
        </pc:sldMkLst>
        <pc:spChg chg="mod">
          <ac:chgData name="vanja lampic" userId="acd9cca3c4433170" providerId="LiveId" clId="{C0DF395D-7D0C-423A-8A42-58258208B08B}" dt="2020-04-05T21:23:58.022" v="2057" actId="1076"/>
          <ac:spMkLst>
            <pc:docMk/>
            <pc:sldMk cId="0" sldId="291"/>
            <ac:spMk id="3789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3:41.034" v="2038" actId="207"/>
          <ac:spMkLst>
            <pc:docMk/>
            <pc:sldMk cId="0" sldId="291"/>
            <ac:spMk id="40962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24:52.311" v="2119" actId="1076"/>
        <pc:sldMkLst>
          <pc:docMk/>
          <pc:sldMk cId="0" sldId="292"/>
        </pc:sldMkLst>
        <pc:spChg chg="mod">
          <ac:chgData name="vanja lampic" userId="acd9cca3c4433170" providerId="LiveId" clId="{C0DF395D-7D0C-423A-8A42-58258208B08B}" dt="2020-04-05T21:24:52.311" v="2119" actId="1076"/>
          <ac:spMkLst>
            <pc:docMk/>
            <pc:sldMk cId="0" sldId="292"/>
            <ac:spMk id="3891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4:02.301" v="2058" actId="207"/>
          <ac:spMkLst>
            <pc:docMk/>
            <pc:sldMk cId="0" sldId="292"/>
            <ac:spMk id="41986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24:03.656" v="2059" actId="478"/>
          <ac:picMkLst>
            <pc:docMk/>
            <pc:sldMk cId="0" sldId="292"/>
            <ac:picMk id="6" creationId="{850E0629-97CE-4332-8895-24A00D3FC9AF}"/>
          </ac:picMkLst>
        </pc:picChg>
      </pc:sldChg>
      <pc:sldChg chg="modSp setBg">
        <pc:chgData name="vanja lampic" userId="acd9cca3c4433170" providerId="LiveId" clId="{C0DF395D-7D0C-423A-8A42-58258208B08B}" dt="2020-04-05T21:25:12.627" v="2137" actId="20577"/>
        <pc:sldMkLst>
          <pc:docMk/>
          <pc:sldMk cId="0" sldId="293"/>
        </pc:sldMkLst>
        <pc:spChg chg="mod">
          <ac:chgData name="vanja lampic" userId="acd9cca3c4433170" providerId="LiveId" clId="{C0DF395D-7D0C-423A-8A42-58258208B08B}" dt="2020-04-05T21:25:12.627" v="2137" actId="20577"/>
          <ac:spMkLst>
            <pc:docMk/>
            <pc:sldMk cId="0" sldId="293"/>
            <ac:spMk id="39939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4:58.565" v="2121" actId="207"/>
          <ac:spMkLst>
            <pc:docMk/>
            <pc:sldMk cId="0" sldId="293"/>
            <ac:spMk id="43010" creationId="{00000000-0000-0000-0000-000000000000}"/>
          </ac:spMkLst>
        </pc:spChg>
      </pc:sldChg>
      <pc:sldChg chg="addSp delSp modSp setBg">
        <pc:chgData name="vanja lampic" userId="acd9cca3c4433170" providerId="LiveId" clId="{C0DF395D-7D0C-423A-8A42-58258208B08B}" dt="2020-04-05T21:36:50.965" v="2595" actId="1076"/>
        <pc:sldMkLst>
          <pc:docMk/>
          <pc:sldMk cId="0" sldId="294"/>
        </pc:sldMkLst>
        <pc:spChg chg="add mod">
          <ac:chgData name="vanja lampic" userId="acd9cca3c4433170" providerId="LiveId" clId="{C0DF395D-7D0C-423A-8A42-58258208B08B}" dt="2020-04-05T21:36:50.965" v="2595" actId="1076"/>
          <ac:spMkLst>
            <pc:docMk/>
            <pc:sldMk cId="0" sldId="294"/>
            <ac:spMk id="4" creationId="{74074969-BA1B-4622-A538-7187CEAC7598}"/>
          </ac:spMkLst>
        </pc:spChg>
        <pc:spChg chg="mod">
          <ac:chgData name="vanja lampic" userId="acd9cca3c4433170" providerId="LiveId" clId="{C0DF395D-7D0C-423A-8A42-58258208B08B}" dt="2020-04-05T21:36:09.488" v="2586" actId="20577"/>
          <ac:spMkLst>
            <pc:docMk/>
            <pc:sldMk cId="0" sldId="294"/>
            <ac:spMk id="40963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5:18.087" v="2138" actId="207"/>
          <ac:spMkLst>
            <pc:docMk/>
            <pc:sldMk cId="0" sldId="294"/>
            <ac:spMk id="44034" creationId="{00000000-0000-0000-0000-000000000000}"/>
          </ac:spMkLst>
        </pc:spChg>
        <pc:picChg chg="add mod">
          <ac:chgData name="vanja lampic" userId="acd9cca3c4433170" providerId="LiveId" clId="{C0DF395D-7D0C-423A-8A42-58258208B08B}" dt="2020-04-05T21:36:14.409" v="2589" actId="1076"/>
          <ac:picMkLst>
            <pc:docMk/>
            <pc:sldMk cId="0" sldId="294"/>
            <ac:picMk id="3" creationId="{19609095-7E60-4A26-A278-2A52D56881F5}"/>
          </ac:picMkLst>
        </pc:picChg>
        <pc:picChg chg="del">
          <ac:chgData name="vanja lampic" userId="acd9cca3c4433170" providerId="LiveId" clId="{C0DF395D-7D0C-423A-8A42-58258208B08B}" dt="2020-04-05T21:25:21.678" v="2140" actId="478"/>
          <ac:picMkLst>
            <pc:docMk/>
            <pc:sldMk cId="0" sldId="294"/>
            <ac:picMk id="5" creationId="{00000000-0000-0000-0000-000000000000}"/>
          </ac:picMkLst>
        </pc:picChg>
      </pc:sldChg>
      <pc:sldChg chg="modSp setBg">
        <pc:chgData name="vanja lampic" userId="acd9cca3c4433170" providerId="LiveId" clId="{C0DF395D-7D0C-423A-8A42-58258208B08B}" dt="2020-04-05T21:27:10.708" v="2286" actId="1076"/>
        <pc:sldMkLst>
          <pc:docMk/>
          <pc:sldMk cId="0" sldId="295"/>
        </pc:sldMkLst>
        <pc:spChg chg="mod">
          <ac:chgData name="vanja lampic" userId="acd9cca3c4433170" providerId="LiveId" clId="{C0DF395D-7D0C-423A-8A42-58258208B08B}" dt="2020-04-05T21:27:10.708" v="2286" actId="1076"/>
          <ac:spMkLst>
            <pc:docMk/>
            <pc:sldMk cId="0" sldId="295"/>
            <ac:spMk id="41987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26:10.667" v="2214" actId="207"/>
          <ac:spMkLst>
            <pc:docMk/>
            <pc:sldMk cId="0" sldId="295"/>
            <ac:spMk id="45058" creationId="{00000000-0000-0000-0000-000000000000}"/>
          </ac:spMkLst>
        </pc:spChg>
      </pc:sldChg>
      <pc:sldChg chg="delSp modSp setBg">
        <pc:chgData name="vanja lampic" userId="acd9cca3c4433170" providerId="LiveId" clId="{C0DF395D-7D0C-423A-8A42-58258208B08B}" dt="2020-04-05T21:53:02.513" v="2632" actId="207"/>
        <pc:sldMkLst>
          <pc:docMk/>
          <pc:sldMk cId="0" sldId="296"/>
        </pc:sldMkLst>
        <pc:spChg chg="mod">
          <ac:chgData name="vanja lampic" userId="acd9cca3c4433170" providerId="LiveId" clId="{C0DF395D-7D0C-423A-8A42-58258208B08B}" dt="2020-04-05T21:41:23.597" v="2631" actId="1076"/>
          <ac:spMkLst>
            <pc:docMk/>
            <pc:sldMk cId="0" sldId="296"/>
            <ac:spMk id="43011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53:02.513" v="2632" actId="207"/>
          <ac:spMkLst>
            <pc:docMk/>
            <pc:sldMk cId="0" sldId="296"/>
            <ac:spMk id="46082" creationId="{00000000-0000-0000-0000-000000000000}"/>
          </ac:spMkLst>
        </pc:spChg>
        <pc:picChg chg="del">
          <ac:chgData name="vanja lampic" userId="acd9cca3c4433170" providerId="LiveId" clId="{C0DF395D-7D0C-423A-8A42-58258208B08B}" dt="2020-04-05T21:28:20.679" v="2289" actId="478"/>
          <ac:picMkLst>
            <pc:docMk/>
            <pc:sldMk cId="0" sldId="296"/>
            <ac:picMk id="5" creationId="{00000000-0000-0000-0000-000000000000}"/>
          </ac:picMkLst>
        </pc:picChg>
      </pc:sldChg>
      <pc:sldChg chg="addSp modSp setBg">
        <pc:chgData name="vanja lampic" userId="acd9cca3c4433170" providerId="LiveId" clId="{C0DF395D-7D0C-423A-8A42-58258208B08B}" dt="2020-04-05T21:34:54.742" v="2574" actId="1076"/>
        <pc:sldMkLst>
          <pc:docMk/>
          <pc:sldMk cId="0" sldId="297"/>
        </pc:sldMkLst>
        <pc:spChg chg="mod">
          <ac:chgData name="vanja lampic" userId="acd9cca3c4433170" providerId="LiveId" clId="{C0DF395D-7D0C-423A-8A42-58258208B08B}" dt="2020-04-05T21:34:19.385" v="2568" actId="255"/>
          <ac:spMkLst>
            <pc:docMk/>
            <pc:sldMk cId="0" sldId="297"/>
            <ac:spMk id="44035" creationId="{00000000-0000-0000-0000-000000000000}"/>
          </ac:spMkLst>
        </pc:spChg>
        <pc:spChg chg="mod">
          <ac:chgData name="vanja lampic" userId="acd9cca3c4433170" providerId="LiveId" clId="{C0DF395D-7D0C-423A-8A42-58258208B08B}" dt="2020-04-05T21:32:53.692" v="2547" actId="1076"/>
          <ac:spMkLst>
            <pc:docMk/>
            <pc:sldMk cId="0" sldId="297"/>
            <ac:spMk id="47106" creationId="{00000000-0000-0000-0000-000000000000}"/>
          </ac:spMkLst>
        </pc:spChg>
        <pc:picChg chg="add mod">
          <ac:chgData name="vanja lampic" userId="acd9cca3c4433170" providerId="LiveId" clId="{C0DF395D-7D0C-423A-8A42-58258208B08B}" dt="2020-04-05T21:34:22.272" v="2569" actId="1076"/>
          <ac:picMkLst>
            <pc:docMk/>
            <pc:sldMk cId="0" sldId="297"/>
            <ac:picMk id="2" creationId="{66EBFE10-2F2E-4DCB-B2FB-41E410DCF320}"/>
          </ac:picMkLst>
        </pc:picChg>
        <pc:picChg chg="add mod">
          <ac:chgData name="vanja lampic" userId="acd9cca3c4433170" providerId="LiveId" clId="{C0DF395D-7D0C-423A-8A42-58258208B08B}" dt="2020-04-05T21:34:54.742" v="2574" actId="1076"/>
          <ac:picMkLst>
            <pc:docMk/>
            <pc:sldMk cId="0" sldId="297"/>
            <ac:picMk id="4" creationId="{EEDA70B9-309E-4898-90A0-5285059C6728}"/>
          </ac:picMkLst>
        </pc:picChg>
      </pc:sldChg>
      <pc:sldMasterChg chg="setBg modSldLayout">
        <pc:chgData name="vanja lampic" userId="acd9cca3c4433170" providerId="LiveId" clId="{C0DF395D-7D0C-423A-8A42-58258208B08B}" dt="2020-04-05T20:40:12.128" v="18"/>
        <pc:sldMasterMkLst>
          <pc:docMk/>
          <pc:sldMasterMk cId="0" sldId="2147483648"/>
        </pc:sldMasterMkLst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vanja lampic" userId="acd9cca3c4433170" providerId="LiveId" clId="{C0DF395D-7D0C-423A-8A42-58258208B08B}" dt="2020-04-05T20:40:12.128" v="1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FA97FA-E832-4173-99C0-9B7A5C6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3A53-29C2-473E-B6BF-C7AF4773AD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30F82-1E38-4E57-BAE9-5FFD7760D6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2FB36-228D-4E66-BF68-B1CA43B6EF3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7047-3EC4-4BF8-B67F-588BB9EDE7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BC9FA-761A-44CE-9564-4D800D42F42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65D7A-956C-4BE4-8743-0CF7AD47B8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FD6B8-5386-4699-8271-B3FEA2975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3F440-62B2-428F-82E3-8BBF25161E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D987-FDDB-46B2-851E-9B9F211AD3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17898-8EB0-403C-B7EF-BD2C08A8AF6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FCE7-DCA0-4FE4-B1E2-FFD7C41DBB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DC66-55FA-40D7-B94F-304844B7F4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155BD-358C-4967-8415-E1ADC568D9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9855C-34A1-4F5A-8DB7-58A04FDE12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0B6B7-E43E-4931-B6EE-2D3D8FD1BE9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B4696-A3FA-4701-B6BB-F849538A17F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7EB5C-B334-4B94-81B6-8058EC8527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9856-0452-4760-A25C-3F2DD6E2A40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4F8D3-D9D7-4B9A-95D2-DE4AE7848DA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10344-F369-4269-AD8B-DF02FCD927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207A6-0E5B-41BF-941B-495F2B3ABF4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554C8-4A75-4901-995E-D23D53CE5D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B744-58CC-4121-9AB7-6DB5849F20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AC7AD-715D-4C79-B6E6-19073B56AB2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4B319-6191-4DA5-A7D2-68A7B6E83A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9CF04-AF3F-40B4-B4F7-18ECCFA2F4F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90CF2-D6A1-47CC-9948-8FD897F6466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FD3D5-DDF5-4D1D-A6D4-7F4A617BCCC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3285C-4A15-4CB2-B84C-FE7D7B0FBD9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D41E3-89D9-4BA5-84CC-E15B3FECB58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F46A4-2B89-4AAE-9EFD-BEF6695F37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9913-1DC1-4D6E-84BE-EFBBE0F7F4B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E82B9-91E6-4E0B-8448-B425780C19C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6BA5D-D9EE-468E-8FA8-82E5CAFACD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68F20-7105-407F-BD59-A1C5E9EE3D8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472A7-0F92-4961-9A2B-72CF60F364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16E44-56C7-4D4A-89D1-F9D7DDA2B90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771CA-D5BD-48A6-A37D-45E44FD739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C7873-1A23-47B1-81AF-2EA1F0CAD6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2EE34-DE47-4CEB-A8EB-D8A0520BB0B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3D00-3779-4F94-A81D-5C65B28D68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D250A-1F4D-42F5-9BB0-842FBE194F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7EB8-F6BB-4177-B0CF-C7AE4660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DE4B-5C32-4ECA-A62B-86AD7E8A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24A9-7624-4EEB-B795-F82D6EB8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AAB5-D85A-4C39-B725-A233053F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20BB-6F15-48E0-BD4D-AA38993F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8F9A-84D1-4115-A9E4-F92D4BE7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DBDF-185A-4C42-9F92-A413187D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E479-A73F-4356-83DC-59B6A6A7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DB39-A794-41B7-A45D-4A4BBDA68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FCB8-20DC-419B-A68B-D7E6A0A3A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A014-4301-4657-A96D-8E0C90B94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4A96B1-09C6-4161-970C-E56C63B3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05978"/>
            <a:ext cx="8458200" cy="8572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6000" b="1" dirty="0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KVIZ – RENESANSA</a:t>
            </a:r>
            <a:endParaRPr lang="en-US" sz="6000" b="1" dirty="0">
              <a:solidFill>
                <a:srgbClr val="FF0000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EA2DE973-46DD-4184-B337-7FDDD398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l-SI" sz="4400" b="1" dirty="0">
                <a:solidFill>
                  <a:srgbClr val="7030A0"/>
                </a:solidFill>
              </a:rPr>
              <a:t>ZLATA LETA 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rgbClr val="7030A0"/>
                </a:solidFill>
              </a:rPr>
              <a:t>ZBOROVSKE GLASBE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1498 </a:t>
            </a:r>
            <a:r>
              <a:rPr lang="sl-SI" sz="44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Ottaviano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sl-SI" sz="44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Petrucci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izumi NOTNI TISK</a:t>
            </a:r>
          </a:p>
        </p:txBody>
      </p:sp>
      <p:pic>
        <p:nvPicPr>
          <p:cNvPr id="1126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arlyPrinting">
            <a:extLst>
              <a:ext uri="{FF2B5EF4-FFF2-40B4-BE49-F238E27FC236}">
                <a16:creationId xmlns:a16="http://schemas.microsoft.com/office/drawing/2014/main" id="{0675BDF6-2B2C-426B-8D7F-9AA8AB13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37" y="2823448"/>
            <a:ext cx="1828800" cy="22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First page of music from a facsimile edition of Ottaviano Petrucci's Harmonice Musices Odhecaton A, reproduced with permission from Broude Brothers and the Metropolitan Museum (www.metmuseum.org)">
            <a:extLst>
              <a:ext uri="{FF2B5EF4-FFF2-40B4-BE49-F238E27FC236}">
                <a16:creationId xmlns:a16="http://schemas.microsoft.com/office/drawing/2014/main" id="{9F3CD50A-FDB6-4A4B-8484-C26D6F66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55" y="2759796"/>
            <a:ext cx="2885256" cy="19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jsq02">
            <a:extLst>
              <a:ext uri="{FF2B5EF4-FFF2-40B4-BE49-F238E27FC236}">
                <a16:creationId xmlns:a16="http://schemas.microsoft.com/office/drawing/2014/main" id="{3A339B59-A5FB-473F-9D20-C626EB85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9" y="2126628"/>
            <a:ext cx="2262525" cy="22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799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V kateri knjigi smo Slovenci dobili prvi notni tisk in kdo je bil avtor te knjige?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KATEKIZEM (1551)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Primož TRUBAR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331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1QG">
            <a:extLst>
              <a:ext uri="{FF2B5EF4-FFF2-40B4-BE49-F238E27FC236}">
                <a16:creationId xmlns:a16="http://schemas.microsoft.com/office/drawing/2014/main" id="{EB4C3785-587E-4F96-AF4F-763855ED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8563"/>
            <a:ext cx="1861827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8458200" cy="34290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Kako se je imenoval inštrument za katerega načrt je napravil znameniti 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Leonardo da Vinci?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Viola organista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536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thehindu.com/multimedia/dynamic/01656/18isbs_davinci__18_1656345e.jpg">
            <a:extLst>
              <a:ext uri="{FF2B5EF4-FFF2-40B4-BE49-F238E27FC236}">
                <a16:creationId xmlns:a16="http://schemas.microsoft.com/office/drawing/2014/main" id="{0CAE8EE6-82FF-43B8-97C1-53A947C7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0001"/>
            <a:ext cx="3993327" cy="2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1"/>
            <a:ext cx="8229600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rgbClr val="7030A0"/>
                </a:solidFill>
                <a:latin typeface="Candara" pitchFamily="34" charset="0"/>
              </a:rPr>
              <a:t>Opiši srednjeveški KORAL</a:t>
            </a:r>
            <a:r>
              <a:rPr lang="en-US" sz="4400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pic>
        <p:nvPicPr>
          <p:cNvPr id="1741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338C6976-3024-4E33-A69C-B0E2A1C99405}"/>
              </a:ext>
            </a:extLst>
          </p:cNvPr>
          <p:cNvSpPr/>
          <p:nvPr/>
        </p:nvSpPr>
        <p:spPr>
          <a:xfrm>
            <a:off x="375045" y="1621094"/>
            <a:ext cx="2417316" cy="98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Najstarejša cerkvena glasbena oblika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AE5A87C-927E-482E-8F77-91805013D598}"/>
              </a:ext>
            </a:extLst>
          </p:cNvPr>
          <p:cNvSpPr/>
          <p:nvPr/>
        </p:nvSpPr>
        <p:spPr>
          <a:xfrm>
            <a:off x="1905000" y="3181350"/>
            <a:ext cx="2417316" cy="98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Strogo enoglasen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4FC3268-5FC4-483C-A1E9-E18EBD480055}"/>
              </a:ext>
            </a:extLst>
          </p:cNvPr>
          <p:cNvSpPr/>
          <p:nvPr/>
        </p:nvSpPr>
        <p:spPr>
          <a:xfrm>
            <a:off x="3324497" y="1621094"/>
            <a:ext cx="2417316" cy="98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Strogo vokalen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1FC5B1C-7C93-4E13-AAEE-11B52DA27547}"/>
              </a:ext>
            </a:extLst>
          </p:cNvPr>
          <p:cNvSpPr/>
          <p:nvPr/>
        </p:nvSpPr>
        <p:spPr>
          <a:xfrm>
            <a:off x="4821684" y="3181350"/>
            <a:ext cx="2417316" cy="98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Nabožna vsebina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EDCC0AD7-24A0-457B-82C4-D6C4A18C8DB6}"/>
              </a:ext>
            </a:extLst>
          </p:cNvPr>
          <p:cNvSpPr/>
          <p:nvPr/>
        </p:nvSpPr>
        <p:spPr>
          <a:xfrm>
            <a:off x="6324600" y="1621094"/>
            <a:ext cx="2417316" cy="950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Latinski jezik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107"/>
            <a:ext cx="8229600" cy="8572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8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Kaj pomeni beseda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8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KORAL?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49"/>
            <a:ext cx="8229600" cy="3719513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KORAL 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=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4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Choros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, gr. – zbor</a:t>
            </a:r>
          </a:p>
          <a:p>
            <a:pPr algn="ctr">
              <a:spcBef>
                <a:spcPct val="50000"/>
              </a:spcBef>
              <a:buNone/>
            </a:pPr>
            <a:endParaRPr lang="sl-SI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946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9749"/>
            <a:ext cx="8229600" cy="278487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sl-SI" sz="4400" dirty="0">
                <a:solidFill>
                  <a:srgbClr val="7030A0"/>
                </a:solidFill>
                <a:latin typeface="Candara" panose="020E0502030303020204" pitchFamily="34" charset="0"/>
              </a:rPr>
              <a:t>Zaradi razcveta vokalne glasbe renesanso imenujemo tudi</a:t>
            </a:r>
          </a:p>
          <a:p>
            <a:pPr marL="0" indent="0" algn="ctr" eaLnBrk="1" hangingPunct="1">
              <a:buNone/>
            </a:pPr>
            <a:r>
              <a:rPr lang="sl-SI" sz="4400" dirty="0">
                <a:solidFill>
                  <a:srgbClr val="7030A0"/>
                </a:solidFill>
                <a:latin typeface="Candara" panose="020E0502030303020204" pitchFamily="34" charset="0"/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endParaRPr lang="sl-SI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rgbClr val="002060"/>
                </a:solidFill>
                <a:latin typeface="Candara" panose="020E0502030303020204" pitchFamily="34" charset="0"/>
              </a:rPr>
              <a:t>ZLATA 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rgbClr val="002060"/>
                </a:solidFill>
                <a:latin typeface="Candara" panose="020E0502030303020204" pitchFamily="34" charset="0"/>
              </a:rPr>
              <a:t>LETA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rgbClr val="002060"/>
                </a:solidFill>
                <a:latin typeface="Candara" panose="020E0502030303020204" pitchFamily="34" charset="0"/>
              </a:rPr>
              <a:t>ZBOROVSTVA</a:t>
            </a:r>
            <a:endParaRPr lang="en-US" sz="4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2150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381" y="2114550"/>
            <a:ext cx="8229600" cy="1563291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Naštej </a:t>
            </a:r>
            <a:r>
              <a:rPr lang="sl-SI" sz="40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3 glasbene oblike </a:t>
            </a:r>
          </a:p>
          <a:p>
            <a:pPr algn="ctr" eaLnBrk="1" hangingPunct="1"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RENESANSE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547"/>
            <a:ext cx="8229600" cy="8572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pic>
        <p:nvPicPr>
          <p:cNvPr id="2355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0E0D849-396F-450A-8040-128C142C2BD8}"/>
              </a:ext>
            </a:extLst>
          </p:cNvPr>
          <p:cNvSpPr/>
          <p:nvPr/>
        </p:nvSpPr>
        <p:spPr>
          <a:xfrm>
            <a:off x="341360" y="1621094"/>
            <a:ext cx="2417316" cy="98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MAŠA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6BA25B9-645E-40C0-8573-12AF1791BB67}"/>
              </a:ext>
            </a:extLst>
          </p:cNvPr>
          <p:cNvSpPr/>
          <p:nvPr/>
        </p:nvSpPr>
        <p:spPr>
          <a:xfrm>
            <a:off x="3290812" y="1621094"/>
            <a:ext cx="2417316" cy="98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MOTET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D849458-8D93-45A7-917B-0EADBE409810}"/>
              </a:ext>
            </a:extLst>
          </p:cNvPr>
          <p:cNvSpPr/>
          <p:nvPr/>
        </p:nvSpPr>
        <p:spPr>
          <a:xfrm>
            <a:off x="6290915" y="1621094"/>
            <a:ext cx="2417316" cy="950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rgbClr val="7030A0"/>
                </a:solidFill>
                <a:latin typeface="Candara" panose="020E0502030303020204" pitchFamily="34" charset="0"/>
              </a:rPr>
              <a:t>MADRIGAL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38350"/>
            <a:ext cx="8534400" cy="1524000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Kaj je skupno tem trem </a:t>
            </a:r>
          </a:p>
          <a:p>
            <a:pPr algn="ctr" eaLnBrk="1" hangingPunct="1"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glasbenim oblikam</a:t>
            </a:r>
          </a:p>
          <a:p>
            <a:pPr eaLnBrk="1" hangingPunct="1"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Vse so vokalne</a:t>
            </a:r>
          </a:p>
          <a:p>
            <a:pPr algn="ctr" eaLnBrk="1" hangingPunct="1"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in</a:t>
            </a:r>
          </a:p>
          <a:p>
            <a:pPr algn="ctr" eaLnBrk="1" hangingPunct="1"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vse so VEČGLASNE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560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14550"/>
            <a:ext cx="8229600" cy="12191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Kaj pomeni, če rečemo, da se pesem izvaja v „živem“ jeziku?</a:t>
            </a:r>
            <a:endParaRPr lang="en-US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81150"/>
            <a:ext cx="8229600" cy="2937272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Da pesem izvajamo v jeziku nekega naroda, torej ne v </a:t>
            </a:r>
            <a:r>
              <a:rPr lang="sl-SI" sz="5400" i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latinščini.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765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Katera izmed glasbenih oblik renesanse: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MAŠA, MOTET, MADRIGAL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ima posvetno vsebino?</a:t>
            </a:r>
            <a:endParaRPr lang="en-US" sz="44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eaLnBrk="1" hangingPunct="1">
              <a:buNone/>
            </a:pPr>
            <a:endParaRPr lang="sl-SI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sl-SI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62150"/>
            <a:ext cx="8229600" cy="1794272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MADRIGAL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970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Kdo je eden najpomembnejših skladateljev, ki se je v času renesanse rodil na takratnih slovenskih tleh?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eaLnBrk="1" hangingPunct="1">
              <a:buNone/>
            </a:pP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2149"/>
            <a:ext cx="8229600" cy="2632473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8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Časovno opredeli 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8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obdobje renesanse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>
                <a:solidFill>
                  <a:srgbClr val="002060"/>
                </a:solidFill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0F8942E2-5DA4-4B21-82F8-D1C5A7766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145" y="1982987"/>
            <a:ext cx="8244114" cy="1828799"/>
          </a:xfrm>
        </p:spPr>
        <p:txBody>
          <a:bodyPr/>
          <a:lstStyle/>
          <a:p>
            <a:pPr marL="0" indent="0" algn="ctr">
              <a:buNone/>
            </a:pPr>
            <a:r>
              <a:rPr lang="sl-SI" sz="4400" dirty="0">
                <a:solidFill>
                  <a:srgbClr val="002060"/>
                </a:solidFill>
                <a:latin typeface="Candara" panose="020E0502030303020204" pitchFamily="34" charset="0"/>
              </a:rPr>
              <a:t>Jakob Petelin</a:t>
            </a:r>
          </a:p>
          <a:p>
            <a:pPr marL="0" indent="0" algn="ctr">
              <a:buNone/>
            </a:pPr>
            <a:r>
              <a:rPr lang="sl-SI" sz="4400" dirty="0">
                <a:solidFill>
                  <a:srgbClr val="002060"/>
                </a:solidFill>
                <a:latin typeface="Candara" panose="020E0502030303020204" pitchFamily="34" charset="0"/>
              </a:rPr>
              <a:t>GALLUS</a:t>
            </a:r>
          </a:p>
        </p:txBody>
      </p:sp>
      <p:pic>
        <p:nvPicPr>
          <p:cNvPr id="3174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66950"/>
            <a:ext cx="8229600" cy="16001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Kaj v slovenščini pomeni njegov latinski priimek?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837"/>
            <a:ext cx="8229600" cy="8572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038110E5-79E3-41E0-8B87-3C74927F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sl-SI" sz="4400" dirty="0">
                <a:solidFill>
                  <a:srgbClr val="002060"/>
                </a:solidFill>
                <a:latin typeface="Candara" panose="020E0502030303020204" pitchFamily="34" charset="0"/>
              </a:rPr>
              <a:t>PETELIN </a:t>
            </a:r>
          </a:p>
        </p:txBody>
      </p:sp>
      <p:pic>
        <p:nvPicPr>
          <p:cNvPr id="3379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8861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Kateri so trije možni kraji, za katere predvidevamo, da bi lahko bil eden izmed njih 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rojstni kraj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J. P. Gallusa?</a:t>
            </a:r>
          </a:p>
          <a:p>
            <a:pPr eaLnBrk="1" hangingPunct="1">
              <a:buNone/>
            </a:pPr>
            <a:endParaRPr lang="en-US" sz="4400" b="1" dirty="0">
              <a:solidFill>
                <a:srgbClr val="63035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7345"/>
            <a:ext cx="8229600" cy="28193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Šentviška gora na Tolminskem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Ribnica na Dolenjskem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Idrija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584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9750"/>
            <a:ext cx="8229600" cy="2438400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V katerem kraju zasledimo začetke njegovega šolanja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(na slovenskih tleh)</a:t>
            </a:r>
          </a:p>
          <a:p>
            <a:pPr eaLnBrk="1" hangingPunct="1">
              <a:buNone/>
            </a:pP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3150"/>
            <a:ext cx="8229600" cy="7619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Stiški samostan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789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02631"/>
            <a:ext cx="8229600" cy="16763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V katerih deželah še zasledimo </a:t>
            </a:r>
          </a:p>
          <a:p>
            <a:pPr algn="ctr" eaLnBrk="1" hangingPunct="1">
              <a:buNone/>
            </a:pPr>
            <a:r>
              <a:rPr lang="sl-SI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Jakoba Petelina Gallusa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sl-SI" sz="5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Avstrija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Češka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994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914" y="1428750"/>
            <a:ext cx="5257800" cy="3203972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Kaj pomeni napis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CARNIOLUS 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na njegovi edini 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znani upodobitvi?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9609095-7E60-4A26-A278-2A52D5688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00150"/>
            <a:ext cx="3005959" cy="3352800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74074969-BA1B-4622-A538-7187CEAC7598}"/>
              </a:ext>
            </a:extLst>
          </p:cNvPr>
          <p:cNvSpPr/>
          <p:nvPr/>
        </p:nvSpPr>
        <p:spPr>
          <a:xfrm rot="823691">
            <a:off x="7961617" y="2602660"/>
            <a:ext cx="533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7E83158F-0690-4873-BFB1-3FFD136D9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79180" cy="3394472"/>
          </a:xfrm>
        </p:spPr>
        <p:txBody>
          <a:bodyPr/>
          <a:lstStyle/>
          <a:p>
            <a:pPr marL="0" indent="0" algn="ctr">
              <a:buNone/>
            </a:pPr>
            <a:endParaRPr lang="sl-SI" sz="4400" dirty="0"/>
          </a:p>
          <a:p>
            <a:pPr marL="0" indent="0" algn="ctr">
              <a:buNone/>
            </a:pPr>
            <a:r>
              <a:rPr lang="sl-SI" sz="4400" dirty="0">
                <a:solidFill>
                  <a:srgbClr val="0070C0"/>
                </a:solidFill>
                <a:latin typeface="Candara" panose="020E0502030303020204" pitchFamily="34" charset="0"/>
              </a:rPr>
              <a:t>15 – 16. stoletje</a:t>
            </a:r>
          </a:p>
        </p:txBody>
      </p:sp>
      <p:pic>
        <p:nvPicPr>
          <p:cNvPr id="512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56" y="1719264"/>
            <a:ext cx="8229600" cy="25907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Da prihaja iz dežele Kranjske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(Vojvodine Kranjske)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Kranjski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198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229600" cy="1904999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Naštej 4 primere, </a:t>
            </a:r>
          </a:p>
          <a:p>
            <a:pPr algn="ctr" eaLnBrk="1" hangingPunct="1"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kjer srečamo Gallusovo ime</a:t>
            </a:r>
          </a:p>
          <a:p>
            <a:pPr eaLnBrk="1" hangingPunct="1">
              <a:buNone/>
            </a:pPr>
            <a:endParaRPr lang="en-US" sz="48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7"/>
            <a:ext cx="8229600" cy="8572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839200" cy="3394472"/>
          </a:xfrm>
        </p:spPr>
        <p:txBody>
          <a:bodyPr/>
          <a:lstStyle/>
          <a:p>
            <a:pPr algn="ctr" eaLnBrk="1" hangingPunct="1"/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Gallusova dvorana v </a:t>
            </a:r>
          </a:p>
          <a:p>
            <a:pPr marL="0" indent="0" algn="ctr" eaLnBrk="1" hangingPunct="1">
              <a:buNone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   Cankarjevem domu</a:t>
            </a:r>
          </a:p>
          <a:p>
            <a:pPr algn="ctr" eaLnBrk="1" hangingPunct="1"/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Gallusove značke, Gallusove plakete</a:t>
            </a:r>
          </a:p>
          <a:p>
            <a:pPr algn="ctr" eaLnBrk="1" hangingPunct="1"/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Gallusovo nabrežje ob Ljubljanici</a:t>
            </a:r>
          </a:p>
          <a:p>
            <a:pPr algn="ctr" eaLnBrk="1" hangingPunct="1"/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Gallus je bil upodobljen na nekdanjem slovenskem bankovcu </a:t>
            </a:r>
            <a:r>
              <a:rPr lang="sl-SI" sz="1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(200 tolarjev)</a:t>
            </a:r>
          </a:p>
        </p:txBody>
      </p:sp>
      <p:pic>
        <p:nvPicPr>
          <p:cNvPr id="4403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6EBFE10-2F2E-4DCB-B2FB-41E410DC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4203341"/>
            <a:ext cx="1819275" cy="904440"/>
          </a:xfrm>
          <a:prstGeom prst="rect">
            <a:avLst/>
          </a:prstGeom>
        </p:spPr>
      </p:pic>
      <p:pic>
        <p:nvPicPr>
          <p:cNvPr id="4" name="Slika 3" descr="Slika, ki vsebuje besede kozarec, miza, plošča, sedeče&#10;&#10;Opis je samodejno ustvarjen">
            <a:extLst>
              <a:ext uri="{FF2B5EF4-FFF2-40B4-BE49-F238E27FC236}">
                <a16:creationId xmlns:a16="http://schemas.microsoft.com/office/drawing/2014/main" id="{EEDA70B9-309E-4898-90A0-5285059C6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00275"/>
            <a:ext cx="1192992" cy="12001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84071"/>
            <a:ext cx="8229600" cy="1676399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Kaj pomeni pojem RENESANSA v umetnosti?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7350"/>
            <a:ext cx="8229600" cy="26670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PREPOROD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- </a:t>
            </a:r>
          </a:p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Preporod ANTIČNE UMETNOSTI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1150"/>
            <a:ext cx="8229600" cy="2727722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Kateri izum je v času renesanse pomembno vplival na razvoj umetnosti, predvsem knjižne, kasneje pa tudi glasbe?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737371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1450 </a:t>
            </a:r>
            <a:r>
              <a:rPr lang="sl-SI" sz="4400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Guttenberg</a:t>
            </a:r>
            <a:r>
              <a:rPr lang="sl-SI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odkrije tisk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22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ypoworkersvig">
            <a:extLst>
              <a:ext uri="{FF2B5EF4-FFF2-40B4-BE49-F238E27FC236}">
                <a16:creationId xmlns:a16="http://schemas.microsoft.com/office/drawing/2014/main" id="{82850841-7174-467F-B75C-B645A4A4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9" y="2343150"/>
            <a:ext cx="2181534" cy="2471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utenbergpress">
            <a:extLst>
              <a:ext uri="{FF2B5EF4-FFF2-40B4-BE49-F238E27FC236}">
                <a16:creationId xmlns:a16="http://schemas.microsoft.com/office/drawing/2014/main" id="{DB09F27F-E824-4778-BA90-2C088EA9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3150"/>
            <a:ext cx="2057400" cy="2382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4501"/>
            <a:ext cx="8686800" cy="27432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5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Kateri izum je pomembno vplival na razvoj glasbene umetnosti?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558</Words>
  <Application>Microsoft Office PowerPoint</Application>
  <PresentationFormat>Diaprojekcija na zaslonu (16:9)</PresentationFormat>
  <Paragraphs>194</Paragraphs>
  <Slides>42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6" baseType="lpstr">
      <vt:lpstr>Arial</vt:lpstr>
      <vt:lpstr>Candara</vt:lpstr>
      <vt:lpstr>Cavolini</vt:lpstr>
      <vt:lpstr>Default Design</vt:lpstr>
      <vt:lpstr>KVIZ – RENESANSA</vt:lpstr>
      <vt:lpstr>Izberi vprašanje</vt:lpstr>
      <vt:lpstr>1. VPRAŠANJE</vt:lpstr>
      <vt:lpstr>ODGOVOR JE…</vt:lpstr>
      <vt:lpstr>2. VPRAŠANJE</vt:lpstr>
      <vt:lpstr>ODGOVOR JE… </vt:lpstr>
      <vt:lpstr>3. VPRAŠANJE</vt:lpstr>
      <vt:lpstr> ODGOVOR JE…</vt:lpstr>
      <vt:lpstr>4. VPRAŠANJE</vt:lpstr>
      <vt:lpstr>ODGOVOR JE…</vt:lpstr>
      <vt:lpstr>5. VPRAŠANJE</vt:lpstr>
      <vt:lpstr>ODGOVOR JE…</vt:lpstr>
      <vt:lpstr>6. VPRAŠANJE</vt:lpstr>
      <vt:lpstr>ODGOVOR JE…</vt:lpstr>
      <vt:lpstr>7. VPRAŠANJE</vt:lpstr>
      <vt:lpstr> ODGOVOR JE…</vt:lpstr>
      <vt:lpstr>8. VPRAŠANJE</vt:lpstr>
      <vt:lpstr>ODGOVOR JE…</vt:lpstr>
      <vt:lpstr>9. VPRAŠANJE</vt:lpstr>
      <vt:lpstr>ODGOVOR JE…</vt:lpstr>
      <vt:lpstr>10. VPRAŠANJE</vt:lpstr>
      <vt:lpstr>ODGOVOR JE…</vt:lpstr>
      <vt:lpstr>11.  VPRAŠANJE</vt:lpstr>
      <vt:lpstr>ODGOVOR JE…</vt:lpstr>
      <vt:lpstr>12. VPRAŠANJE</vt:lpstr>
      <vt:lpstr> ODGOVOR JE…</vt:lpstr>
      <vt:lpstr>13. VPRAŠANJE</vt:lpstr>
      <vt:lpstr>ODGOVOR JE…</vt:lpstr>
      <vt:lpstr>14. VPRAŠANJE</vt:lpstr>
      <vt:lpstr>ODGOVOR JE…</vt:lpstr>
      <vt:lpstr>15. VPRAŠANJE</vt:lpstr>
      <vt:lpstr>ODGOVOR JE…</vt:lpstr>
      <vt:lpstr>16. VPRAŠANJE</vt:lpstr>
      <vt:lpstr>ODGOVOR JE…</vt:lpstr>
      <vt:lpstr>17.VPRAŠANJE</vt:lpstr>
      <vt:lpstr>ODGOVOR JE…</vt:lpstr>
      <vt:lpstr>18. VPRAŠANJE</vt:lpstr>
      <vt:lpstr>ODGOVOR JE…</vt:lpstr>
      <vt:lpstr>19. VPRAŠANJE</vt:lpstr>
      <vt:lpstr>ODGOVOR JE…</vt:lpstr>
      <vt:lpstr>20. VPRAŠANJE</vt:lpstr>
      <vt:lpstr>ODGOVOR JE…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vanja lampic</cp:lastModifiedBy>
  <cp:revision>98</cp:revision>
  <dcterms:created xsi:type="dcterms:W3CDTF">2005-07-07T00:08:32Z</dcterms:created>
  <dcterms:modified xsi:type="dcterms:W3CDTF">2020-04-05T21:53:08Z</dcterms:modified>
</cp:coreProperties>
</file>