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7" r:id="rId3"/>
    <p:sldId id="261" r:id="rId4"/>
    <p:sldId id="259" r:id="rId5"/>
    <p:sldId id="260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31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4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36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06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59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7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00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188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43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43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1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38" r:id="rId6"/>
    <p:sldLayoutId id="2147483734" r:id="rId7"/>
    <p:sldLayoutId id="2147483735" r:id="rId8"/>
    <p:sldLayoutId id="2147483736" r:id="rId9"/>
    <p:sldLayoutId id="2147483737" r:id="rId10"/>
    <p:sldLayoutId id="214748373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3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sl.wikipedia.org/wiki/Henri_de_Toulouse-Lautrec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www.francoscina.com/zanimivosti/kultura/toulouse-lautrec/" TargetMode="External"/><Relationship Id="rId5" Type="http://schemas.openxmlformats.org/officeDocument/2006/relationships/hyperlink" Target="https://www.britannica.com/biography/Henri-de-Toulouse-Lautrec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kb1atN-w5Q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lo.si/prosti-cas/kult/henri-de-toulouse-lautrec-v-cankarjevem-domu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qpJs_hfBQ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mailto:ustvarjam.vsepovrsti@gmail.com" TargetMode="External"/><Relationship Id="rId5" Type="http://schemas.openxmlformats.org/officeDocument/2006/relationships/hyperlink" Target="https://www.chairish.com/product/2183882/toulouse-lautrec-rare-vintage-1954-lithograph-print-collectors-french-exhibition-poster-at-the-moul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EB02A5-3FF9-48AD-8C8E-E65547B32D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D4E339-1FDC-4F64-BACC-DA1625A5A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2794" y="0"/>
            <a:ext cx="9339206" cy="6858000"/>
          </a:xfrm>
          <a:prstGeom prst="rect">
            <a:avLst/>
          </a:prstGeom>
          <a:gradFill flip="none" rotWithShape="1">
            <a:gsLst>
              <a:gs pos="58000">
                <a:schemeClr val="tx1">
                  <a:alpha val="35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3E759EB-87AE-4DBC-A23F-1D0B984E3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5517" y="3331444"/>
            <a:ext cx="6470692" cy="1229306"/>
          </a:xfrm>
        </p:spPr>
        <p:txBody>
          <a:bodyPr>
            <a:normAutofit fontScale="90000"/>
          </a:bodyPr>
          <a:lstStyle/>
          <a:p>
            <a:r>
              <a:rPr lang="sl-SI" dirty="0"/>
              <a:t>Henri Marie </a:t>
            </a:r>
            <a:r>
              <a:rPr lang="sl-SI" dirty="0" err="1"/>
              <a:t>Raymond</a:t>
            </a:r>
            <a:r>
              <a:rPr lang="sl-SI" dirty="0"/>
              <a:t> de Toulouse-</a:t>
            </a:r>
            <a:r>
              <a:rPr lang="sl-SI" dirty="0" err="1"/>
              <a:t>Lautrec</a:t>
            </a:r>
            <a:r>
              <a:rPr lang="sl-SI" dirty="0"/>
              <a:t>-</a:t>
            </a:r>
            <a:r>
              <a:rPr lang="sl-SI" dirty="0" err="1"/>
              <a:t>Monfa</a:t>
            </a:r>
            <a:br>
              <a:rPr lang="sl-SI" dirty="0"/>
            </a:b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ED54CFC-B4D1-4830-A20C-C0C3836B3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5516" y="4735798"/>
            <a:ext cx="6470693" cy="1055397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24. november 1864</a:t>
            </a:r>
            <a:endParaRPr lang="sl-SI" b="1" u="sng" dirty="0">
              <a:solidFill>
                <a:schemeClr val="bg1"/>
              </a:solidFill>
            </a:endParaRPr>
          </a:p>
          <a:p>
            <a:r>
              <a:rPr lang="sl-SI" b="1" dirty="0">
                <a:solidFill>
                  <a:schemeClr val="bg1"/>
                </a:solidFill>
              </a:rPr>
              <a:t> †</a:t>
            </a:r>
            <a:r>
              <a:rPr lang="sl-SI" dirty="0"/>
              <a:t> </a:t>
            </a:r>
            <a:r>
              <a:rPr lang="sl-SI" b="1" dirty="0">
                <a:solidFill>
                  <a:schemeClr val="bg1"/>
                </a:solidFill>
              </a:rPr>
              <a:t>9. september 1901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0211" y="4641183"/>
            <a:ext cx="6309360" cy="0"/>
          </a:xfrm>
          <a:prstGeom prst="line">
            <a:avLst/>
          </a:prstGeom>
          <a:ln w="19050">
            <a:solidFill>
              <a:schemeClr val="bg1">
                <a:alpha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59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značba mesta vsebine 4" descr="Slika, ki vsebuje besede stavba, sedeče, oseba, moški&#10;&#10;Opis je samodejno ustvarjen">
            <a:extLst>
              <a:ext uri="{FF2B5EF4-FFF2-40B4-BE49-F238E27FC236}">
                <a16:creationId xmlns:a16="http://schemas.microsoft.com/office/drawing/2014/main" id="{8EC470ED-E7C1-4142-8C07-8392E3F27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1" r="1" b="42425"/>
          <a:stretch/>
        </p:blipFill>
        <p:spPr>
          <a:xfrm>
            <a:off x="4635095" y="10"/>
            <a:ext cx="7556889" cy="6857990"/>
          </a:xfrm>
          <a:prstGeom prst="rect">
            <a:avLst/>
          </a:prstGeom>
        </p:spPr>
      </p:pic>
      <p:sp>
        <p:nvSpPr>
          <p:cNvPr id="13" name="Naslov 1">
            <a:extLst>
              <a:ext uri="{FF2B5EF4-FFF2-40B4-BE49-F238E27FC236}">
                <a16:creationId xmlns:a16="http://schemas.microsoft.com/office/drawing/2014/main" id="{ABE9D267-639C-4B09-8E94-A613EC73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10" y="5270665"/>
            <a:ext cx="4317854" cy="613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sl-SI" sz="1200" dirty="0">
                <a:cs typeface="Calibri" panose="020F0502020204030204" pitchFamily="34" charset="0"/>
              </a:rPr>
              <a:t>Henri de Toulouse-</a:t>
            </a:r>
            <a:r>
              <a:rPr lang="sl-SI" sz="1200" dirty="0" err="1">
                <a:cs typeface="Calibri" panose="020F0502020204030204" pitchFamily="34" charset="0"/>
              </a:rPr>
              <a:t>Lautrec</a:t>
            </a:r>
            <a:r>
              <a:rPr lang="sl-SI" sz="1200" dirty="0">
                <a:cs typeface="Calibri" panose="020F0502020204030204" pitchFamily="34" charset="0"/>
              </a:rPr>
              <a:t>, olje na platnu, naslikal </a:t>
            </a:r>
            <a:r>
              <a:rPr lang="sl-SI" sz="1400" b="1" dirty="0">
                <a:cs typeface="Calibri" panose="020F0502020204030204" pitchFamily="34" charset="0"/>
              </a:rPr>
              <a:t>Henri </a:t>
            </a:r>
            <a:r>
              <a:rPr lang="sl-SI" sz="1400" b="1" dirty="0" err="1">
                <a:cs typeface="Calibri" panose="020F0502020204030204" pitchFamily="34" charset="0"/>
              </a:rPr>
              <a:t>Rachou</a:t>
            </a:r>
            <a:r>
              <a:rPr lang="sl-SI" sz="1200" dirty="0">
                <a:cs typeface="Calibri" panose="020F0502020204030204" pitchFamily="34" charset="0"/>
              </a:rPr>
              <a:t>, 1883; </a:t>
            </a:r>
            <a:br>
              <a:rPr lang="sl-SI" sz="1200" dirty="0">
                <a:cs typeface="Calibri" panose="020F0502020204030204" pitchFamily="34" charset="0"/>
              </a:rPr>
            </a:br>
            <a:r>
              <a:rPr lang="sl-SI" sz="1200" dirty="0" err="1">
                <a:cs typeface="Calibri" panose="020F0502020204030204" pitchFamily="34" charset="0"/>
              </a:rPr>
              <a:t>Musée</a:t>
            </a:r>
            <a:r>
              <a:rPr lang="sl-SI" sz="1200" dirty="0">
                <a:cs typeface="Calibri" panose="020F0502020204030204" pitchFamily="34" charset="0"/>
              </a:rPr>
              <a:t> des </a:t>
            </a:r>
            <a:r>
              <a:rPr lang="sl-SI" sz="1200" dirty="0" err="1">
                <a:cs typeface="Calibri" panose="020F0502020204030204" pitchFamily="34" charset="0"/>
              </a:rPr>
              <a:t>Augustins</a:t>
            </a:r>
            <a:r>
              <a:rPr lang="sl-SI" sz="1200" dirty="0">
                <a:cs typeface="Calibri" panose="020F0502020204030204" pitchFamily="34" charset="0"/>
              </a:rPr>
              <a:t> v Toulousu, Francija.</a:t>
            </a:r>
            <a:endParaRPr lang="en-US" sz="1200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1323560A-76EB-43D5-985E-69F2F92ED475}"/>
              </a:ext>
            </a:extLst>
          </p:cNvPr>
          <p:cNvSpPr txBox="1"/>
          <p:nvPr/>
        </p:nvSpPr>
        <p:spPr>
          <a:xfrm>
            <a:off x="-1411471" y="0"/>
            <a:ext cx="7556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https://www.britannica.com/biography/Henri-de-Toulouse-Lautrec</a:t>
            </a:r>
            <a:endParaRPr lang="sl-SI" sz="1200" dirty="0"/>
          </a:p>
          <a:p>
            <a:pPr algn="ctr"/>
            <a:r>
              <a:rPr lang="sl-SI" sz="1200" u="sng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https://www.francoscina.com/zanimivosti/kultura/toulouse-lautrec/</a:t>
            </a:r>
            <a:endParaRPr lang="sl-SI" sz="1200" dirty="0"/>
          </a:p>
          <a:p>
            <a:pPr algn="ctr"/>
            <a:r>
              <a:rPr lang="sl-SI" sz="1200" u="sng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https://sl.wikipedia.org/wiki/Henri_de_Toulouse-Lautrec</a:t>
            </a:r>
            <a:endParaRPr lang="sl-SI" sz="1200" dirty="0"/>
          </a:p>
          <a:p>
            <a:pPr algn="ctr"/>
            <a:endParaRPr lang="sl-SI" sz="1200" dirty="0"/>
          </a:p>
        </p:txBody>
      </p:sp>
      <p:pic>
        <p:nvPicPr>
          <p:cNvPr id="2" name="Zvok 1">
            <a:hlinkClick r:id="" action="ppaction://media"/>
            <a:extLst>
              <a:ext uri="{FF2B5EF4-FFF2-40B4-BE49-F238E27FC236}">
                <a16:creationId xmlns:a16="http://schemas.microsoft.com/office/drawing/2014/main" id="{A9F5871D-7C44-41D7-895F-2CC654A414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62173" y="17141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54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21835"/>
    </mc:Choice>
    <mc:Fallback xmlns="">
      <p:transition spd="slow" advTm="1218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483D3956-9918-4D60-8C2D-7B6CDAC1D7A0}"/>
              </a:ext>
            </a:extLst>
          </p:cNvPr>
          <p:cNvSpPr txBox="1"/>
          <p:nvPr/>
        </p:nvSpPr>
        <p:spPr>
          <a:xfrm>
            <a:off x="2112264" y="1828800"/>
            <a:ext cx="8037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Odprite in oglejte si filmček na </a:t>
            </a:r>
            <a:r>
              <a:rPr lang="sl-SI" dirty="0" err="1"/>
              <a:t>youtube</a:t>
            </a:r>
            <a:r>
              <a:rPr lang="sl-SI" dirty="0"/>
              <a:t> povezavi, ki čudovito predstavi njegovo življenje, v njem pa so tudi njegova dela. Pozorno si </a:t>
            </a:r>
            <a:r>
              <a:rPr lang="sl-SI"/>
              <a:t>jih oglejte.</a:t>
            </a:r>
            <a:endParaRPr lang="sl-SI" dirty="0"/>
          </a:p>
          <a:p>
            <a:pPr algn="ctr"/>
            <a:r>
              <a:rPr lang="sl-SI" dirty="0"/>
              <a:t>Filmček je v angleščini, zato imate prevod dodan v priponki.</a:t>
            </a:r>
          </a:p>
          <a:p>
            <a:pPr algn="ctr"/>
            <a:endParaRPr lang="sl-SI" dirty="0"/>
          </a:p>
          <a:p>
            <a:pPr algn="ctr"/>
            <a:endParaRPr lang="sl-SI" dirty="0"/>
          </a:p>
          <a:p>
            <a:pPr algn="ctr"/>
            <a:r>
              <a:rPr lang="sl-SI" dirty="0">
                <a:hlinkClick r:id="rId2"/>
              </a:rPr>
              <a:t>https://www.youtube.com/watch?v=2kb1atN-w5Q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61663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značba mesta vsebine 4" descr="Slika, ki vsebuje besede besedilo, časopis&#10;&#10;Opis je samodejno ustvarjen">
            <a:extLst>
              <a:ext uri="{FF2B5EF4-FFF2-40B4-BE49-F238E27FC236}">
                <a16:creationId xmlns:a16="http://schemas.microsoft.com/office/drawing/2014/main" id="{1A66B87B-33DA-49C9-A852-82B61E4990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414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3269EBE-612B-456A-8CD6-9DA9F741D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sl-SI" dirty="0"/>
              <a:t>V letu 1881 se je v Franciji zamenjal zakon o oglaševanju. Plakatiranje je bilo sedaj dovoljeno tudi na ulicah.</a:t>
            </a:r>
          </a:p>
          <a:p>
            <a:pPr algn="just"/>
            <a:r>
              <a:rPr lang="sl-SI" dirty="0"/>
              <a:t>Naročilo za plakat za </a:t>
            </a:r>
            <a:r>
              <a:rPr lang="sl-SI" dirty="0" err="1"/>
              <a:t>Moulin</a:t>
            </a:r>
            <a:r>
              <a:rPr lang="sl-SI" dirty="0"/>
              <a:t> </a:t>
            </a:r>
            <a:r>
              <a:rPr lang="sl-SI" dirty="0" err="1"/>
              <a:t>Rouge</a:t>
            </a:r>
            <a:r>
              <a:rPr lang="sl-SI" dirty="0"/>
              <a:t> je Toulouse </a:t>
            </a:r>
            <a:r>
              <a:rPr lang="sl-SI" dirty="0" err="1"/>
              <a:t>Lautrec</a:t>
            </a:r>
            <a:r>
              <a:rPr lang="sl-SI" dirty="0"/>
              <a:t> dobil leta 1891. Plakat, ki ga je ustvaril, ga je čez noč naredil slavnega.</a:t>
            </a:r>
          </a:p>
          <a:p>
            <a:pPr algn="just"/>
            <a:r>
              <a:rPr lang="sl-SI" dirty="0"/>
              <a:t>Plakat je bil svež in nenavaden. Vzbudil je pozornost. Uporabil je ploskve z močnimi barvami in drzne črne orise. Navdih je dobil v japonskih lesorezih, ki so bili tedaj zelo popularni v Parizu. </a:t>
            </a:r>
          </a:p>
          <a:p>
            <a:pPr algn="just"/>
            <a:r>
              <a:rPr lang="sl-SI" dirty="0"/>
              <a:t>Njegova najboljša poteza je bila, da je upodabljal slavne nastopajoče.</a:t>
            </a:r>
          </a:p>
          <a:p>
            <a:pPr algn="just"/>
            <a:r>
              <a:rPr lang="sl-SI" dirty="0"/>
              <a:t>Plakat je bil razobešen po Parizu v 3000 kosih in Toulouse </a:t>
            </a:r>
            <a:r>
              <a:rPr lang="sl-SI" dirty="0" err="1"/>
              <a:t>Lautrec</a:t>
            </a:r>
            <a:r>
              <a:rPr lang="sl-SI" dirty="0"/>
              <a:t> je tako postal viden vsem.</a:t>
            </a:r>
          </a:p>
          <a:p>
            <a:pPr algn="just"/>
            <a:r>
              <a:rPr lang="sl-SI" dirty="0"/>
              <a:t>Njegovi posterji so postali tako popularni, da so jih zbiratelji trgali iz sten praktično takoj, ko so jih nalepili.</a:t>
            </a:r>
          </a:p>
          <a:p>
            <a:pPr algn="just"/>
            <a:r>
              <a:rPr lang="sl-SI" dirty="0"/>
              <a:t>Njegova umetnost je </a:t>
            </a:r>
            <a:r>
              <a:rPr lang="sl-SI" dirty="0" err="1"/>
              <a:t>zabrisevala</a:t>
            </a:r>
            <a:r>
              <a:rPr lang="sl-SI" dirty="0"/>
              <a:t> meje med </a:t>
            </a:r>
            <a:r>
              <a:rPr lang="sl-SI" dirty="0" err="1"/>
              <a:t>takoimenovano</a:t>
            </a:r>
            <a:r>
              <a:rPr lang="sl-SI" dirty="0"/>
              <a:t> visoko umetnostjo in grafičnim oblikovanjem.</a:t>
            </a:r>
          </a:p>
          <a:p>
            <a:pPr algn="just"/>
            <a:endParaRPr lang="en-US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584E328-F7A5-43C1-AA09-765B8EFF555F}"/>
              </a:ext>
            </a:extLst>
          </p:cNvPr>
          <p:cNvSpPr txBox="1"/>
          <p:nvPr/>
        </p:nvSpPr>
        <p:spPr>
          <a:xfrm>
            <a:off x="5242903" y="211873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>
                <a:hlinkClick r:id="rId3"/>
              </a:rPr>
              <a:t>https://www.delo.si/prosti-cas/kult/henri-de-toulouse-lautrec-v-cankarjevem-domu.html</a:t>
            </a:r>
            <a:endParaRPr lang="sl-SI" sz="1200" dirty="0"/>
          </a:p>
          <a:p>
            <a:pPr algn="ctr"/>
            <a:r>
              <a:rPr lang="sl-SI" sz="1200">
                <a:hlinkClick r:id="rId4"/>
              </a:rPr>
              <a:t>https://www.youtube.com/watch?v=TqpJs_hfBQg</a:t>
            </a:r>
            <a:endParaRPr lang="sl-SI" sz="1200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4D0EE089-9DA1-47E6-A858-1447E658FE54}"/>
              </a:ext>
            </a:extLst>
          </p:cNvPr>
          <p:cNvSpPr txBox="1"/>
          <p:nvPr/>
        </p:nvSpPr>
        <p:spPr>
          <a:xfrm>
            <a:off x="5172074" y="1358172"/>
            <a:ext cx="4312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O PLAKATU</a:t>
            </a:r>
          </a:p>
        </p:txBody>
      </p:sp>
    </p:spTree>
    <p:extLst>
      <p:ext uri="{BB962C8B-B14F-4D97-AF65-F5344CB8AC3E}">
        <p14:creationId xmlns:p14="http://schemas.microsoft.com/office/powerpoint/2010/main" val="3470379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774D9F7-1591-4E70-8EA1-62AE7A752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sl-SI" dirty="0"/>
              <a:t>Vaša naloga</a:t>
            </a:r>
          </a:p>
        </p:txBody>
      </p:sp>
      <p:pic>
        <p:nvPicPr>
          <p:cNvPr id="5" name="Slika 4" descr="Slika, ki vsebuje besede besedilo, soba, majica&#10;&#10;Opis je samodejno ustvarjen">
            <a:extLst>
              <a:ext uri="{FF2B5EF4-FFF2-40B4-BE49-F238E27FC236}">
                <a16:creationId xmlns:a16="http://schemas.microsoft.com/office/drawing/2014/main" id="{D1206E0B-0074-41B9-B8D7-7F6CF963F9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" r="-2" b="4543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C7707B9-16DD-4AF9-BF26-6D7B6A997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7786" y="6483090"/>
            <a:ext cx="10471749" cy="286602"/>
          </a:xfrm>
        </p:spPr>
        <p:txBody>
          <a:bodyPr>
            <a:normAutofit/>
          </a:bodyPr>
          <a:lstStyle/>
          <a:p>
            <a:r>
              <a:rPr lang="sl-SI" sz="12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https://www.chairish.com/product/2183882/toulouse-lautrec-rare-vintage-1954-lithograph-print-collectors-french-exhibition-poster-at-the-moul</a:t>
            </a:r>
            <a:endParaRPr lang="sl-SI" sz="1200" dirty="0">
              <a:solidFill>
                <a:schemeClr val="bg1"/>
              </a:solidFill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29761F9-FAD0-4B05-A586-1A86A7E87945}"/>
              </a:ext>
            </a:extLst>
          </p:cNvPr>
          <p:cNvSpPr txBox="1"/>
          <p:nvPr/>
        </p:nvSpPr>
        <p:spPr>
          <a:xfrm>
            <a:off x="5358384" y="2514600"/>
            <a:ext cx="58281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Izdelke pošljite do petka 17. 4. na moj e-naslov:</a:t>
            </a:r>
          </a:p>
          <a:p>
            <a:endParaRPr lang="sl-SI" dirty="0">
              <a:hlinkClick r:id="rId6"/>
            </a:endParaRPr>
          </a:p>
          <a:p>
            <a:r>
              <a:rPr lang="sl-SI" dirty="0">
                <a:hlinkClick r:id="rId6"/>
              </a:rPr>
              <a:t>ustvarjam.vsepovrsti@gmail.com</a:t>
            </a:r>
            <a:endParaRPr lang="sl-SI" dirty="0"/>
          </a:p>
          <a:p>
            <a:endParaRPr lang="sl-SI" dirty="0"/>
          </a:p>
          <a:p>
            <a:r>
              <a:rPr lang="sl-SI" dirty="0"/>
              <a:t>Na tem naslovu sem vam na voljo tudi za nasvete.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Pa lepo ustvarjajte!</a:t>
            </a:r>
          </a:p>
          <a:p>
            <a:endParaRPr lang="sl-SI" dirty="0"/>
          </a:p>
        </p:txBody>
      </p:sp>
      <p:pic>
        <p:nvPicPr>
          <p:cNvPr id="8" name="Zvok 7">
            <a:hlinkClick r:id="" action="ppaction://media"/>
            <a:extLst>
              <a:ext uri="{FF2B5EF4-FFF2-40B4-BE49-F238E27FC236}">
                <a16:creationId xmlns:a16="http://schemas.microsoft.com/office/drawing/2014/main" id="{8EF66970-C351-44D1-A50B-3D3C04B4A2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1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849"/>
    </mc:Choice>
    <mc:Fallback xmlns="">
      <p:transition spd="slow" advTm="1118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tVTI">
  <a:themeElements>
    <a:clrScheme name="AnalogousFromDarkSeedLeftStep">
      <a:dk1>
        <a:srgbClr val="000000"/>
      </a:dk1>
      <a:lt1>
        <a:srgbClr val="FFFFFF"/>
      </a:lt1>
      <a:dk2>
        <a:srgbClr val="412824"/>
      </a:dk2>
      <a:lt2>
        <a:srgbClr val="E7E2E8"/>
      </a:lt2>
      <a:accent1>
        <a:srgbClr val="5DB346"/>
      </a:accent1>
      <a:accent2>
        <a:srgbClr val="83AF3A"/>
      </a:accent2>
      <a:accent3>
        <a:srgbClr val="A8A442"/>
      </a:accent3>
      <a:accent4>
        <a:srgbClr val="B17B3B"/>
      </a:accent4>
      <a:accent5>
        <a:srgbClr val="C35C4D"/>
      </a:accent5>
      <a:accent6>
        <a:srgbClr val="B13B5D"/>
      </a:accent6>
      <a:hlink>
        <a:srgbClr val="BF643F"/>
      </a:hlink>
      <a:folHlink>
        <a:srgbClr val="7F7F7F"/>
      </a:folHlink>
    </a:clrScheme>
    <a:fontScheme name="Retrospect">
      <a:majorFont>
        <a:latin typeface="Garamon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364</Words>
  <Application>Microsoft Office PowerPoint</Application>
  <PresentationFormat>Širokozaslonsko</PresentationFormat>
  <Paragraphs>32</Paragraphs>
  <Slides>5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Calibri</vt:lpstr>
      <vt:lpstr>Garamond</vt:lpstr>
      <vt:lpstr>RetrospectVTI</vt:lpstr>
      <vt:lpstr>Henri Marie Raymond de Toulouse-Lautrec-Monfa </vt:lpstr>
      <vt:lpstr>Henri de Toulouse-Lautrec, olje na platnu, naslikal Henri Rachou, 1883;  Musée des Augustins v Toulousu, Francija.</vt:lpstr>
      <vt:lpstr>PowerPointova predstavitev</vt:lpstr>
      <vt:lpstr>PowerPointova predstavitev</vt:lpstr>
      <vt:lpstr>Vaša naloga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Henri Marie Raymond de Toulouse-Lautrec-Monfa </dc:title>
  <dc:creator>Korenčki</dc:creator>
  <cp:lastModifiedBy>Korenčki</cp:lastModifiedBy>
  <cp:revision>4</cp:revision>
  <dcterms:created xsi:type="dcterms:W3CDTF">2020-04-11T16:46:29Z</dcterms:created>
  <dcterms:modified xsi:type="dcterms:W3CDTF">2020-04-12T05:09:07Z</dcterms:modified>
</cp:coreProperties>
</file>