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 lvl="0">
      <a:defRPr lang="sl-SI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616DA210-FB5B-4158-B5E0-FEB733F419BA}" styleName="Svetel slo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4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604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995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095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520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94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963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777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354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3743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799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466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67BA-C47F-44B6-975F-E22B7AE72417}" type="datetimeFigureOut">
              <a:rPr lang="sl-SI" smtClean="0"/>
              <a:t>05/04/20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999D-EF17-4AD8-BFB3-25C8711E151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58959" y="441938"/>
            <a:ext cx="10168328" cy="2387600"/>
          </a:xfrm>
        </p:spPr>
        <p:txBody>
          <a:bodyPr>
            <a:normAutofit/>
          </a:bodyPr>
          <a:lstStyle/>
          <a:p>
            <a:r>
              <a:rPr lang="sl-SI" sz="9600" dirty="0" smtClean="0">
                <a:latin typeface="Comic Sans MS" panose="030F0702030302020204" pitchFamily="66" charset="0"/>
              </a:rPr>
              <a:t>SKLADNI LIKI</a:t>
            </a:r>
            <a:endParaRPr lang="sl-SI" sz="9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1075" y="2131013"/>
            <a:ext cx="4284617" cy="428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nakokraki trikotnik 5"/>
          <p:cNvSpPr/>
          <p:nvPr/>
        </p:nvSpPr>
        <p:spPr>
          <a:xfrm>
            <a:off x="3171561" y="3907561"/>
            <a:ext cx="1907177" cy="2390503"/>
          </a:xfrm>
          <a:prstGeom prst="triangl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nakokraki trikotnik 7"/>
          <p:cNvSpPr/>
          <p:nvPr/>
        </p:nvSpPr>
        <p:spPr>
          <a:xfrm>
            <a:off x="4882795" y="2770922"/>
            <a:ext cx="1907177" cy="2390503"/>
          </a:xfrm>
          <a:prstGeom prst="triangle">
            <a:avLst/>
          </a:prstGeom>
          <a:solidFill>
            <a:srgbClr val="0070C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8882743" y="3309766"/>
            <a:ext cx="2926080" cy="1312817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8501207" y="5102813"/>
            <a:ext cx="2926080" cy="13128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859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449581" y="317685"/>
            <a:ext cx="11501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sl-SI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ENAKE OBLIKE IN VELIKOSTI.</a:t>
            </a:r>
            <a:endParaRPr lang="sl-SI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Pravokotnik 11"/>
          <p:cNvSpPr/>
          <p:nvPr/>
        </p:nvSpPr>
        <p:spPr>
          <a:xfrm rot="16200000">
            <a:off x="1403276" y="3892409"/>
            <a:ext cx="1443740" cy="3351129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/>
          <p:cNvSpPr/>
          <p:nvPr/>
        </p:nvSpPr>
        <p:spPr>
          <a:xfrm rot="16200000">
            <a:off x="4999661" y="3892409"/>
            <a:ext cx="1443740" cy="3351129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ilni petkotnik 15"/>
          <p:cNvSpPr/>
          <p:nvPr/>
        </p:nvSpPr>
        <p:spPr>
          <a:xfrm>
            <a:off x="9313180" y="1699029"/>
            <a:ext cx="2638269" cy="2278505"/>
          </a:xfrm>
          <a:prstGeom prst="pentagon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Pravilni petkotnik 21"/>
          <p:cNvSpPr/>
          <p:nvPr/>
        </p:nvSpPr>
        <p:spPr>
          <a:xfrm>
            <a:off x="9313180" y="4155243"/>
            <a:ext cx="2638269" cy="2278505"/>
          </a:xfrm>
          <a:prstGeom prst="pentagon">
            <a:avLst/>
          </a:prstGeom>
          <a:solidFill>
            <a:srgbClr val="7030A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aralelogram 20"/>
          <p:cNvSpPr/>
          <p:nvPr/>
        </p:nvSpPr>
        <p:spPr>
          <a:xfrm>
            <a:off x="39941" y="1686293"/>
            <a:ext cx="2443521" cy="2023672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5" name="Paralelogram 24"/>
          <p:cNvSpPr/>
          <p:nvPr/>
        </p:nvSpPr>
        <p:spPr>
          <a:xfrm>
            <a:off x="2483462" y="1686293"/>
            <a:ext cx="2443521" cy="2023672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5881325" y="2128503"/>
            <a:ext cx="1113306" cy="113925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Elipsa 26"/>
          <p:cNvSpPr/>
          <p:nvPr/>
        </p:nvSpPr>
        <p:spPr>
          <a:xfrm>
            <a:off x="7245532" y="2109586"/>
            <a:ext cx="1113306" cy="1139252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150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16" grpId="0" animBg="1"/>
      <p:bldP spid="22" grpId="0" animBg="1"/>
      <p:bldP spid="21" grpId="0" animBg="1"/>
      <p:bldP spid="25" grpId="0" animBg="1"/>
      <p:bldP spid="23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3743782"/>
            <a:ext cx="901240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sl-SI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SE POVSEM PREKRIVATA.</a:t>
            </a:r>
            <a:endParaRPr lang="sl-SI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249776" y="1650471"/>
            <a:ext cx="1892533" cy="191763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 rot="1083998">
            <a:off x="4637034" y="747237"/>
            <a:ext cx="1658983" cy="1567688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10358006" y="232547"/>
            <a:ext cx="968776" cy="223374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Elipsa 18"/>
          <p:cNvSpPr/>
          <p:nvPr/>
        </p:nvSpPr>
        <p:spPr>
          <a:xfrm>
            <a:off x="2406712" y="1604990"/>
            <a:ext cx="1892533" cy="191763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9519022" y="4522201"/>
            <a:ext cx="968776" cy="22337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 trikotnik 13"/>
          <p:cNvSpPr/>
          <p:nvPr/>
        </p:nvSpPr>
        <p:spPr>
          <a:xfrm rot="7860882">
            <a:off x="9146680" y="3249906"/>
            <a:ext cx="2453026" cy="1541417"/>
          </a:xfrm>
          <a:prstGeom prst="rtTriangle">
            <a:avLst/>
          </a:prstGeom>
          <a:solidFill>
            <a:srgbClr val="00B0F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Šestkotnik 2"/>
          <p:cNvSpPr/>
          <p:nvPr/>
        </p:nvSpPr>
        <p:spPr>
          <a:xfrm>
            <a:off x="438723" y="4940958"/>
            <a:ext cx="1854368" cy="1420919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Šestkotnik 14"/>
          <p:cNvSpPr/>
          <p:nvPr/>
        </p:nvSpPr>
        <p:spPr>
          <a:xfrm>
            <a:off x="6099888" y="4928615"/>
            <a:ext cx="1854368" cy="1420919"/>
          </a:xfrm>
          <a:prstGeom prst="hexagon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 rot="1083998">
            <a:off x="7237936" y="1056652"/>
            <a:ext cx="1658983" cy="1623618"/>
          </a:xfrm>
          <a:prstGeom prst="rect">
            <a:avLst/>
          </a:prstGeom>
          <a:solidFill>
            <a:srgbClr val="7030A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Pravokotni trikotnik 16"/>
          <p:cNvSpPr/>
          <p:nvPr/>
        </p:nvSpPr>
        <p:spPr>
          <a:xfrm rot="7860882">
            <a:off x="2946612" y="5382476"/>
            <a:ext cx="2453026" cy="1554610"/>
          </a:xfrm>
          <a:prstGeom prst="rtTriangl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121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17747 0.0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8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9 -0.06459 L 0.00885 0.03981 L 0.03763 -0.05116 L 0.03346 0.05324 L 0.06315 -0.03727 L 0.05833 0.06666 L 0.08802 -0.02384 L 0.0832 0.08032 L 0.11276 -0.01042 L 0.10872 0.09421 L 0.1375 0.00301 L 0.13359 0.10764 L 0.16237 0.01666 L 0.15846 0.12129 L 0.18789 0.03055 L 0.18307 0.13449 L 0.21289 0.04398 " pathEditMode="relative" rAng="1020000" ptsTypes="AAAAAAAAAAAAAA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C 0.00351 0.05301 0.01302 0.12709 0.04661 0.12593 C 0.09518 0.12593 0.09883 -0.12199 0.15664 -0.12291 C 0.20885 -0.12291 0.18086 0.09398 0.23125 0.09306 C 0.28346 0.09306 0.25547 -0.06389 0.31159 -0.06389 C 0.36185 -0.06389 0.33398 0.0419 0.37865 0.0419 C 0.42161 0.0419 0.39935 -0.03889 0.43841 -0.03889 C 0.46081 -0.03889 0.46263 -0.0169 0.46445 -2.59259E-6 " pathEditMode="relative" rAng="0" ptsTypes="AAAA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1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4 0.02106 L 0.00274 0.0213 C -0.00807 0.02153 -0.01875 0.02106 -0.02942 0.02292 C -0.03073 0.02315 -0.03151 0.02569 -0.03268 0.02662 C -0.03372 0.02755 -0.03476 0.02801 -0.03593 0.02847 C -0.04062 0.04143 -0.03502 0.02893 -0.04127 0.03611 C -0.04244 0.03773 -0.04336 0.04028 -0.0444 0.0419 C -0.04544 0.04329 -0.04661 0.04444 -0.04765 0.0456 C -0.05377 0.06204 -0.04648 0.04143 -0.05091 0.05718 C -0.05143 0.05926 -0.05247 0.06088 -0.05299 0.06296 C -0.05742 0.0787 -0.05013 0.05787 -0.05625 0.0743 C -0.0569 0.07801 -0.05716 0.08241 -0.05833 0.08565 L -0.06263 0.09722 C -0.06302 0.09977 -0.06328 0.10231 -0.0638 0.10486 C -0.06406 0.10671 -0.06484 0.10856 -0.06484 0.11042 C -0.06484 0.11875 -0.06497 0.12731 -0.0638 0.13518 C -0.06315 0.13958 -0.06093 0.14282 -0.0595 0.14676 C -0.05729 0.15231 -0.05716 0.15347 -0.05416 0.1581 C -0.05312 0.15949 -0.05195 0.16065 -0.05091 0.1618 C -0.04896 0.17222 -0.0513 0.16412 -0.04557 0.17153 C -0.04427 0.17292 -0.04349 0.17546 -0.04231 0.17708 C -0.03776 0.18403 -0.04075 0.17847 -0.03593 0.18287 C -0.0289 0.18912 -0.03659 0.18403 -0.02942 0.19236 C -0.02851 0.19352 -0.02252 0.19606 -0.022 0.1963 C -0.02083 0.19815 -0.02005 0.20069 -0.01875 0.20185 C -0.01797 0.20278 -0.00937 0.20555 -0.00911 0.20579 C 0.00013 0.21667 -0.01159 0.20347 -0.0026 0.21134 C 0.00026 0.21412 0.00144 0.21667 0.00378 0.22106 C 0.00625 0.23426 0.003 0.21782 0.00703 0.23426 C 0.00964 0.24537 0.00612 0.23472 0.01016 0.24583 C 0.01055 0.24838 0.01133 0.25069 0.01133 0.25324 C 0.01133 0.27546 0.01107 0.27338 0.00808 0.28958 L 0.00703 0.29537 C 0.00664 0.29722 0.00664 0.29954 0.00586 0.30093 C -0.00234 0.31574 0.00196 0.30949 -0.0069 0.32014 C -0.00807 0.3213 -0.00898 0.32315 -0.01015 0.32384 C -0.01119 0.32454 -0.01237 0.325 -0.01341 0.32569 C -0.01484 0.32685 -0.01614 0.3287 -0.01771 0.32963 C -0.02005 0.33079 -0.02265 0.33079 -0.02513 0.33148 C -0.02734 0.33264 -0.02942 0.33403 -0.03164 0.33518 C -0.03411 0.33657 -0.03685 0.3368 -0.03906 0.33912 C -0.04062 0.34074 -0.04101 0.34444 -0.04231 0.34676 C -0.04362 0.34884 -0.04505 0.35069 -0.04661 0.35231 C -0.05052 0.35671 -0.05416 0.35787 -0.05833 0.36204 C -0.05989 0.36343 -0.06119 0.36597 -0.06263 0.36759 C -0.06406 0.36921 -0.06549 0.37014 -0.06692 0.37153 C -0.06771 0.37338 -0.0681 0.37569 -0.06914 0.37708 C -0.07031 0.37893 -0.07252 0.37847 -0.07343 0.38102 C -0.07461 0.38426 -0.07369 0.38889 -0.07448 0.39236 C -0.07513 0.39537 -0.07656 0.39745 -0.07773 0.4 L -0.07981 0.41157 C -0.08021 0.41343 -0.0806 0.41528 -0.08086 0.41713 L -0.0819 0.42477 C -0.08164 0.4375 -0.08151 0.45023 -0.08086 0.46296 C -0.08086 0.46481 -0.08008 0.46667 -0.07981 0.46852 C -0.07942 0.47106 -0.07916 0.47361 -0.07877 0.47616 C -0.07799 0.48055 -0.07747 0.48426 -0.07552 0.48773 C -0.07422 0.48981 -0.07265 0.49143 -0.07122 0.49329 C -0.06862 0.49676 -0.06692 0.49861 -0.0638 0.50093 C -0.06276 0.50185 -0.06159 0.50208 -0.06054 0.50301 C -0.05937 0.50393 -0.05846 0.50579 -0.05729 0.50671 C -0.05521 0.50833 -0.05091 0.51042 -0.05091 0.51065 C -0.04687 0.52106 -0.05104 0.51273 -0.04557 0.51805 C -0.04323 0.52037 -0.03906 0.52569 -0.03906 0.52593 C -0.03841 0.52778 -0.03789 0.52986 -0.03698 0.53148 C -0.03502 0.53449 -0.03047 0.53912 -0.03047 0.53935 C -0.02981 0.54097 -0.0289 0.54282 -0.02838 0.54491 C -0.02747 0.54838 -0.0263 0.55625 -0.0263 0.55648 C -0.02656 0.56065 -0.02643 0.56528 -0.02734 0.56968 C -0.02825 0.57384 -0.03047 0.57685 -0.03164 0.58102 C -0.03333 0.58704 -0.03411 0.5912 -0.03698 0.5963 C -0.03789 0.59792 -0.03919 0.59861 -0.04023 0.6 C -0.04192 0.60278 -0.04453 0.60741 -0.04557 0.61157 C -0.04648 0.61505 -0.04674 0.61921 -0.04765 0.62292 C -0.04856 0.62639 -0.04987 0.62917 -0.05091 0.63241 C -0.05208 0.63611 -0.05312 0.64005 -0.05416 0.64398 C -0.06133 0.67477 -0.05065 0.63518 -0.0595 0.66667 C -0.05989 0.67199 -0.05989 0.68171 -0.06159 0.68773 C -0.06224 0.68981 -0.06302 0.69143 -0.0638 0.69352 C -0.06705 0.67616 -0.06198 0.70347 -0.06588 0.67824 C -0.06653 0.6743 -0.0681 0.66667 -0.0681 0.6669 C -0.06927 0.64838 -0.06914 0.65671 -0.06914 0.6419 L -0.07018 0.62292 " pathEditMode="relative" rAng="0" ptsTypes="AAAAAAAAAAAAAAAAAAAAAAAAAAAAAAAAAAAA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82 -0.0044 -0.00352 -0.00903 -0.00547 -0.01343 C -0.00781 -0.01852 -0.01198 -0.02385 -0.0151 -0.02662 C -0.01654 -0.02801 -0.01784 -0.0294 -0.0194 -0.03056 C -0.02148 -0.03218 -0.02474 -0.03334 -0.02682 -0.03426 C -0.02786 -0.03565 -0.02891 -0.03727 -0.03008 -0.0382 C -0.03294 -0.04028 -0.04115 -0.04167 -0.04297 -0.0419 C -0.04727 -0.04283 -0.05143 -0.04329 -0.05573 -0.04375 C -0.06536 -0.04329 -0.07513 -0.04375 -0.08477 -0.0419 C -0.08594 -0.04167 -0.08672 -0.03912 -0.08789 -0.0382 C -0.08997 -0.03658 -0.0944 -0.03426 -0.0944 -0.03426 C -0.09544 -0.03241 -0.09635 -0.0301 -0.09753 -0.02871 C -0.10273 -0.02199 -0.10039 -0.02709 -0.10508 -0.02292 C -0.10625 -0.02199 -0.10716 -0.02037 -0.10833 -0.01898 C -0.10859 -0.01713 -0.10885 -0.01528 -0.10937 -0.01343 C -0.11354 0.00139 -0.1099 -0.01621 -0.11263 -0.00185 C -0.11224 0.00254 -0.11224 0.00717 -0.11146 0.01134 C -0.11107 0.01365 -0.1099 0.01504 -0.10937 0.01713 C -0.10443 0.03449 -0.11419 0.0074 -0.10508 0.03055 C -0.10365 0.03426 -0.10221 0.03796 -0.10078 0.0419 L -0.0987 0.04768 C -0.09596 0.06203 -0.09961 0.04421 -0.09544 0.05903 C -0.09414 0.06365 -0.09401 0.06944 -0.09323 0.0743 C -0.09271 0.07824 -0.09115 0.08565 -0.09115 0.08565 C -0.09154 0.09838 -0.09141 0.11111 -0.09219 0.12384 C -0.09258 0.12893 -0.09336 0.13403 -0.0944 0.13912 C -0.09505 0.14282 -0.09466 0.14815 -0.09648 0.15046 C -0.10573 0.16134 -0.09401 0.14838 -0.10286 0.15625 C -0.10404 0.15717 -0.10495 0.15903 -0.10612 0.15995 C -0.1082 0.16157 -0.11042 0.1625 -0.11263 0.16389 C -0.11719 0.16666 -0.11471 0.16528 -0.12005 0.16759 C -0.12656 0.1669 -0.13294 0.16736 -0.13932 0.16574 C -0.14062 0.16551 -0.14141 0.16296 -0.14258 0.1618 C -0.14362 0.16111 -0.14466 0.16065 -0.14583 0.15995 C -0.14648 0.1581 -0.14701 0.15602 -0.14792 0.1544 C -0.15781 0.13657 -0.14388 0.16666 -0.1543 0.14467 C -0.15547 0.14236 -0.15625 0.13935 -0.15755 0.13703 C -0.15951 0.13403 -0.16224 0.13287 -0.16406 0.12963 C -0.16654 0.125 -0.16862 0.11967 -0.17148 0.1162 C -0.17253 0.11481 -0.1737 0.11389 -0.17474 0.11227 C -0.17591 0.11065 -0.17669 0.1081 -0.17799 0.10671 C -0.17891 0.10555 -0.18008 0.10509 -0.18112 0.10486 C -0.19245 0.10023 -0.18359 0.10532 -0.19076 0.10092 C -0.21016 0.10185 -0.22617 0.10092 -0.2444 0.10486 C -0.24648 0.10509 -0.2487 0.10602 -0.25078 0.10671 C -0.25651 0.10995 -0.25312 0.1074 -0.26042 0.1162 L -0.26367 0.1199 C -0.26849 0.14606 -0.26315 0.11944 -0.26797 0.13912 C -0.27057 0.15 -0.26706 0.13958 -0.27109 0.15046 C -0.27148 0.1544 -0.27174 0.1581 -0.27227 0.1618 C -0.27253 0.16389 -0.27318 0.16574 -0.27331 0.16759 C -0.27396 0.17893 -0.27357 0.19051 -0.27435 0.20185 C -0.27461 0.20602 -0.27578 0.20949 -0.27656 0.21342 C -0.27812 0.22199 -0.27695 0.21736 -0.28073 0.22662 C -0.28268 0.23703 -0.28034 0.22893 -0.2862 0.23611 C -0.28737 0.23773 -0.28815 0.24028 -0.28932 0.2419 C -0.29036 0.24352 -0.29154 0.24421 -0.29258 0.24583 C -0.29375 0.24745 -0.29466 0.24977 -0.29583 0.25139 C -0.2974 0.25393 -0.3 0.25671 -0.30221 0.25717 C -0.30755 0.25833 -0.31289 0.25856 -0.31836 0.25903 L -0.38581 0.25717 C -0.38698 0.25717 -0.38789 0.25555 -0.38906 0.25532 C -0.39362 0.25416 -0.39831 0.25347 -0.40299 0.25347 C -0.42682 0.25231 -0.45078 0.25208 -0.47474 0.25139 C -0.47826 0.25208 -0.4819 0.25231 -0.48542 0.25347 C -0.48659 0.2537 -0.48789 0.25393 -0.48867 0.25532 C -0.49232 0.2618 -0.49271 0.26528 -0.49401 0.27245 C -0.49362 0.27569 -0.49388 0.27916 -0.49297 0.28194 C -0.49245 0.28333 -0.48672 0.29004 -0.48542 0.29143 L -0.49193 0.29907 C -0.49297 0.30046 -0.49388 0.30208 -0.49505 0.30301 L -0.50156 0.30671 C -0.5026 0.3074 -0.50365 0.30856 -0.50469 0.30856 L -0.51003 0.30856 L -0.51003 0.31065 " pathEditMode="relative" ptsTypes="AAAAAAAAAAAAAAAAAAAAAAAAA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9" grpId="0" animBg="1"/>
      <p:bldP spid="1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114081" y="5756349"/>
            <a:ext cx="783740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Ali najdeš skladna lika?</a:t>
            </a:r>
            <a:endParaRPr lang="sl-SI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Pravokotnik 9"/>
          <p:cNvSpPr/>
          <p:nvPr/>
        </p:nvSpPr>
        <p:spPr>
          <a:xfrm rot="20237447">
            <a:off x="518211" y="433975"/>
            <a:ext cx="1658983" cy="1567688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954281" y="3158695"/>
            <a:ext cx="968776" cy="22337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/>
          <p:cNvSpPr/>
          <p:nvPr/>
        </p:nvSpPr>
        <p:spPr>
          <a:xfrm rot="703550">
            <a:off x="3784176" y="3738688"/>
            <a:ext cx="1658983" cy="1567688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/>
          <p:cNvSpPr/>
          <p:nvPr/>
        </p:nvSpPr>
        <p:spPr>
          <a:xfrm rot="5400000">
            <a:off x="5316393" y="296757"/>
            <a:ext cx="968776" cy="22337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Elipsa 1"/>
          <p:cNvSpPr/>
          <p:nvPr/>
        </p:nvSpPr>
        <p:spPr>
          <a:xfrm>
            <a:off x="7533017" y="444723"/>
            <a:ext cx="2083632" cy="201989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" name="Enakokraki trikotnik 2"/>
          <p:cNvSpPr/>
          <p:nvPr/>
        </p:nvSpPr>
        <p:spPr>
          <a:xfrm>
            <a:off x="2582298" y="0"/>
            <a:ext cx="1903750" cy="2419002"/>
          </a:xfrm>
          <a:prstGeom prst="triangl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Enakokraki trikotnik 16"/>
          <p:cNvSpPr/>
          <p:nvPr/>
        </p:nvSpPr>
        <p:spPr>
          <a:xfrm rot="3466849">
            <a:off x="6963265" y="2705268"/>
            <a:ext cx="1903750" cy="2419002"/>
          </a:xfrm>
          <a:prstGeom prst="triangle">
            <a:avLst/>
          </a:prstGeom>
          <a:solidFill>
            <a:srgbClr val="92D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Elipsa 17"/>
          <p:cNvSpPr/>
          <p:nvPr/>
        </p:nvSpPr>
        <p:spPr>
          <a:xfrm>
            <a:off x="8750717" y="4127538"/>
            <a:ext cx="2083632" cy="201989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ilni petkotnik 4"/>
          <p:cNvSpPr/>
          <p:nvPr/>
        </p:nvSpPr>
        <p:spPr>
          <a:xfrm>
            <a:off x="10586637" y="1254013"/>
            <a:ext cx="1332411" cy="1171505"/>
          </a:xfrm>
          <a:prstGeom prst="pentagon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ilni petkotnik 19"/>
          <p:cNvSpPr/>
          <p:nvPr/>
        </p:nvSpPr>
        <p:spPr>
          <a:xfrm rot="18238415">
            <a:off x="10778476" y="5392442"/>
            <a:ext cx="1332411" cy="1171505"/>
          </a:xfrm>
          <a:prstGeom prst="pentagon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1" name="Raven povezovalnik 20"/>
          <p:cNvCxnSpPr>
            <a:stCxn id="3" idx="4"/>
          </p:cNvCxnSpPr>
          <p:nvPr/>
        </p:nvCxnSpPr>
        <p:spPr>
          <a:xfrm>
            <a:off x="4486048" y="2419002"/>
            <a:ext cx="2262849" cy="12518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ovezovalnik 23"/>
          <p:cNvCxnSpPr/>
          <p:nvPr/>
        </p:nvCxnSpPr>
        <p:spPr>
          <a:xfrm>
            <a:off x="1483835" y="1999110"/>
            <a:ext cx="2441159" cy="19156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ovezovalnik 25"/>
          <p:cNvCxnSpPr>
            <a:endCxn id="15" idx="3"/>
          </p:cNvCxnSpPr>
          <p:nvPr/>
        </p:nvCxnSpPr>
        <p:spPr>
          <a:xfrm flipV="1">
            <a:off x="1932372" y="1898018"/>
            <a:ext cx="3868409" cy="2129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ovezovalnik 27"/>
          <p:cNvCxnSpPr/>
          <p:nvPr/>
        </p:nvCxnSpPr>
        <p:spPr>
          <a:xfrm>
            <a:off x="8970219" y="2405282"/>
            <a:ext cx="475678" cy="17613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ovezovalnik 29"/>
          <p:cNvCxnSpPr/>
          <p:nvPr/>
        </p:nvCxnSpPr>
        <p:spPr>
          <a:xfrm>
            <a:off x="11348885" y="2405282"/>
            <a:ext cx="0" cy="30533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6145534" y="534132"/>
            <a:ext cx="5258341" cy="3241034"/>
          </a:xfrm>
          <a:prstGeom prst="cloudCallout">
            <a:avLst>
              <a:gd name="adj1" fmla="val -90842"/>
              <a:gd name="adj2" fmla="val 2742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6958394" y="979981"/>
            <a:ext cx="357982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Nariši in </a:t>
            </a:r>
          </a:p>
          <a:p>
            <a:pPr algn="ctr"/>
            <a:r>
              <a:rPr lang="sl-SI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izreži nekaj </a:t>
            </a:r>
          </a:p>
          <a:p>
            <a:pPr algn="ctr"/>
            <a:r>
              <a:rPr lang="sl-SI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sl-SI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kladnih likov.</a:t>
            </a:r>
            <a:endParaRPr lang="sl-SI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1" y="2339869"/>
            <a:ext cx="4082411" cy="410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ravokotnik 8"/>
          <p:cNvSpPr/>
          <p:nvPr/>
        </p:nvSpPr>
        <p:spPr>
          <a:xfrm>
            <a:off x="299158" y="390440"/>
            <a:ext cx="418564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8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Naloga zate…</a:t>
            </a:r>
            <a:endParaRPr lang="sl-SI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Enakokraki trikotnik 5"/>
          <p:cNvSpPr/>
          <p:nvPr/>
        </p:nvSpPr>
        <p:spPr>
          <a:xfrm>
            <a:off x="4248842" y="5552857"/>
            <a:ext cx="819409" cy="890041"/>
          </a:xfrm>
          <a:prstGeom prst="triangle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nakokraki trikotnik 7"/>
          <p:cNvSpPr/>
          <p:nvPr/>
        </p:nvSpPr>
        <p:spPr>
          <a:xfrm rot="18296676">
            <a:off x="7736355" y="5396102"/>
            <a:ext cx="819409" cy="890041"/>
          </a:xfrm>
          <a:prstGeom prst="triangle">
            <a:avLst/>
          </a:prstGeom>
          <a:solidFill>
            <a:srgbClr val="FFFF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/>
          <p:cNvSpPr/>
          <p:nvPr/>
        </p:nvSpPr>
        <p:spPr>
          <a:xfrm rot="17634353">
            <a:off x="9349454" y="5669304"/>
            <a:ext cx="1167850" cy="439830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/>
          <p:cNvSpPr/>
          <p:nvPr/>
        </p:nvSpPr>
        <p:spPr>
          <a:xfrm rot="1083998">
            <a:off x="10619251" y="4028915"/>
            <a:ext cx="553016" cy="533392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 rot="19206488">
            <a:off x="6128611" y="5622522"/>
            <a:ext cx="553016" cy="533392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/>
          <p:cNvSpPr/>
          <p:nvPr/>
        </p:nvSpPr>
        <p:spPr>
          <a:xfrm rot="11181279">
            <a:off x="5476793" y="4371236"/>
            <a:ext cx="1167850" cy="43983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ilni petkotnik 13"/>
          <p:cNvSpPr/>
          <p:nvPr/>
        </p:nvSpPr>
        <p:spPr>
          <a:xfrm>
            <a:off x="7925169" y="4205166"/>
            <a:ext cx="748438" cy="709292"/>
          </a:xfrm>
          <a:prstGeom prst="pentagon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ilni petkotnik 14"/>
          <p:cNvSpPr/>
          <p:nvPr/>
        </p:nvSpPr>
        <p:spPr>
          <a:xfrm rot="3192996">
            <a:off x="11029657" y="5486476"/>
            <a:ext cx="748438" cy="709292"/>
          </a:xfrm>
          <a:prstGeom prst="pentagon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501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2752</TotalTime>
  <Words>26</Words>
  <Application>Microsoft Macintosh PowerPoint</Application>
  <PresentationFormat>Custom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Officeova tema</vt:lpstr>
      <vt:lpstr>SKLADNI LIKI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ORIENTACIJA</dc:title>
  <dc:creator>Mateja</dc:creator>
  <cp:lastModifiedBy>Boštjan Erjavec</cp:lastModifiedBy>
  <cp:revision>45</cp:revision>
  <dcterms:modified xsi:type="dcterms:W3CDTF">2020-04-05T16:14:50Z</dcterms:modified>
</cp:coreProperties>
</file>