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18597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70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490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477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39698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228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031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430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182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407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55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9441052-72E6-4B0C-BBCA-F79999650785}" type="datetimeFigureOut">
              <a:rPr lang="sl-SI" smtClean="0"/>
              <a:t>11. 04. 2020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537227C-3CC1-499B-A01E-F87B20EBCBE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628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CFEFC6-C885-4BE9-8FF6-B313C50FFA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MOJ ŠPORTNI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48E2F7F-3B6E-418D-B7C3-19D614C931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dirty="0"/>
              <a:t>                                                                                           Neja Čeplak</a:t>
            </a:r>
          </a:p>
          <a:p>
            <a:r>
              <a:rPr lang="sl-SI" dirty="0"/>
              <a:t>                                                                                                      8.b</a:t>
            </a:r>
          </a:p>
        </p:txBody>
      </p:sp>
    </p:spTree>
    <p:extLst>
      <p:ext uri="{BB962C8B-B14F-4D97-AF65-F5344CB8AC3E}">
        <p14:creationId xmlns:p14="http://schemas.microsoft.com/office/powerpoint/2010/main" val="384570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F245C5-AD45-4397-A044-B2680590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POHOD NA ŠKOFJE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428DEB5-F7B4-49AB-8E74-9852FF90C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12528"/>
            <a:ext cx="9601200" cy="3581400"/>
          </a:xfrm>
        </p:spPr>
        <p:txBody>
          <a:bodyPr/>
          <a:lstStyle/>
          <a:p>
            <a:r>
              <a:rPr lang="sl-SI" dirty="0"/>
              <a:t>Na pohod sem odšla z mojo sestrico in očetom.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4AEA2D7-5D0E-4700-9E89-322700318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" y="2775368"/>
            <a:ext cx="2819400" cy="2114550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008D1B0C-99D0-47B2-B5A4-D844A87C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3832643"/>
            <a:ext cx="3638550" cy="2728913"/>
          </a:xfrm>
          <a:prstGeom prst="rect">
            <a:avLst/>
          </a:prstGeom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F778D6C7-A17D-4871-AA79-DE92C4DF7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568252"/>
            <a:ext cx="2952749" cy="2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7292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3F51FA1-CA1C-4DC6-9EEA-09A9CEA8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0" y="501054"/>
            <a:ext cx="9601200" cy="3581400"/>
          </a:xfrm>
        </p:spPr>
        <p:txBody>
          <a:bodyPr/>
          <a:lstStyle/>
          <a:p>
            <a:r>
              <a:rPr lang="sl-SI" dirty="0"/>
              <a:t>Med potjo smo opazovali naravo.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ED2FFF7-732C-498F-A12C-9A6653CF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11" y="3715941"/>
            <a:ext cx="3521339" cy="2641005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B717FDEF-BEF6-4BB4-8C39-4BA2A9E5A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6" y="1572419"/>
            <a:ext cx="2664882" cy="19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5562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0EBD449-9108-416B-900F-A3AE688F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57200"/>
            <a:ext cx="9601200" cy="3581400"/>
          </a:xfrm>
        </p:spPr>
        <p:txBody>
          <a:bodyPr/>
          <a:lstStyle/>
          <a:p>
            <a:r>
              <a:rPr lang="sl-SI" dirty="0"/>
              <a:t>Ko smo prišli do vrha smo imeli zelo lep razgled.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C689203D-ABBF-4F95-B609-225EC3EC7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b="10407"/>
          <a:stretch/>
        </p:blipFill>
        <p:spPr>
          <a:xfrm>
            <a:off x="5523989" y="1852449"/>
            <a:ext cx="3116614" cy="234041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EB78EE3-8113-4823-9463-FC615BB48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76" y="2893252"/>
            <a:ext cx="3465632" cy="2599224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9422E0AD-A960-44C0-8190-4E6F52009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60" y="5197842"/>
            <a:ext cx="1942152" cy="109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431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0844B0C-15D6-4AB3-A3EF-D010F322F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743200"/>
            <a:ext cx="9601200" cy="3581400"/>
          </a:xfrm>
        </p:spPr>
        <p:txBody>
          <a:bodyPr>
            <a:normAutofit fontScale="62500" lnSpcReduction="20000"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Ko smo prišli do konca smo odšli še malo po poti na </a:t>
            </a:r>
            <a:r>
              <a:rPr lang="sl-SI" dirty="0" err="1"/>
              <a:t>Ermanovec</a:t>
            </a:r>
            <a:r>
              <a:rPr lang="sl-SI" dirty="0"/>
              <a:t>. Po končanem pohodu pa smo odšli domov.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581A450-C260-4CE4-B18D-15DBA5D84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688" y="432172"/>
            <a:ext cx="5273497" cy="487722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BD8A9D5-FB7B-401C-AC05-2B460C21B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61" y="714409"/>
            <a:ext cx="2832000" cy="21240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E832F263-9ABB-4CDA-8D5B-F0299512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361" y="3013658"/>
            <a:ext cx="3151778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932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brezovanje">
  <a:themeElements>
    <a:clrScheme name="Obrezovanj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brezovanj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brezovanj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TM10001105[[fn=Obrezovanje]]</Template>
  <TotalTime>269</TotalTime>
  <Words>62</Words>
  <Application>Microsoft Office PowerPoint</Application>
  <PresentationFormat>Širokozaslonsko</PresentationFormat>
  <Paragraphs>19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8" baseType="lpstr">
      <vt:lpstr>Franklin Gothic Book</vt:lpstr>
      <vt:lpstr>Wingdings</vt:lpstr>
      <vt:lpstr>Obrezovanje</vt:lpstr>
      <vt:lpstr>MOJ ŠPORTNI DAN</vt:lpstr>
      <vt:lpstr>POHOD NA ŠKOFJE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peter ceplak</dc:creator>
  <cp:lastModifiedBy>peter ceplak</cp:lastModifiedBy>
  <cp:revision>16</cp:revision>
  <dcterms:created xsi:type="dcterms:W3CDTF">2020-04-11T16:01:49Z</dcterms:created>
  <dcterms:modified xsi:type="dcterms:W3CDTF">2020-04-11T20:31:41Z</dcterms:modified>
</cp:coreProperties>
</file>